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4" r:id="rId5"/>
    <p:sldId id="261" r:id="rId6"/>
    <p:sldId id="285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DEA05-CB86-4506-BADA-6CD8273E133D}" v="195" dt="2024-11-18T13:23:15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DUY HÀO" userId="6226eadc-b32e-46e1-aeb2-b67c70614b57" providerId="ADAL" clId="{1FEDEA05-CB86-4506-BADA-6CD8273E133D}"/>
    <pc:docChg chg="undo redo custSel addSld delSld modSld sldOrd modMainMaster">
      <pc:chgData name="NGUYỄN DUY HÀO" userId="6226eadc-b32e-46e1-aeb2-b67c70614b57" providerId="ADAL" clId="{1FEDEA05-CB86-4506-BADA-6CD8273E133D}" dt="2024-11-18T13:23:15.579" v="2245"/>
      <pc:docMkLst>
        <pc:docMk/>
      </pc:docMkLst>
      <pc:sldChg chg="modSp mod">
        <pc:chgData name="NGUYỄN DUY HÀO" userId="6226eadc-b32e-46e1-aeb2-b67c70614b57" providerId="ADAL" clId="{1FEDEA05-CB86-4506-BADA-6CD8273E133D}" dt="2024-11-17T11:20:16.520" v="690" actId="1076"/>
        <pc:sldMkLst>
          <pc:docMk/>
          <pc:sldMk cId="3705792123" sldId="257"/>
        </pc:sldMkLst>
        <pc:spChg chg="mod">
          <ac:chgData name="NGUYỄN DUY HÀO" userId="6226eadc-b32e-46e1-aeb2-b67c70614b57" providerId="ADAL" clId="{1FEDEA05-CB86-4506-BADA-6CD8273E133D}" dt="2024-11-17T11:20:16.520" v="690" actId="1076"/>
          <ac:spMkLst>
            <pc:docMk/>
            <pc:sldMk cId="3705792123" sldId="257"/>
            <ac:spMk id="19" creationId="{ECD779DB-FEAE-A1D0-337E-E6DFA975241A}"/>
          </ac:spMkLst>
        </pc:spChg>
      </pc:sldChg>
      <pc:sldChg chg="addSp delSp modSp del mod">
        <pc:chgData name="NGUYỄN DUY HÀO" userId="6226eadc-b32e-46e1-aeb2-b67c70614b57" providerId="ADAL" clId="{1FEDEA05-CB86-4506-BADA-6CD8273E133D}" dt="2024-11-17T10:45:36.491" v="14" actId="47"/>
        <pc:sldMkLst>
          <pc:docMk/>
          <pc:sldMk cId="565805519" sldId="258"/>
        </pc:sldMkLst>
        <pc:spChg chg="add del mod">
          <ac:chgData name="NGUYỄN DUY HÀO" userId="6226eadc-b32e-46e1-aeb2-b67c70614b57" providerId="ADAL" clId="{1FEDEA05-CB86-4506-BADA-6CD8273E133D}" dt="2024-11-17T10:45:06.563" v="6" actId="478"/>
          <ac:spMkLst>
            <pc:docMk/>
            <pc:sldMk cId="565805519" sldId="258"/>
            <ac:spMk id="2" creationId="{7153E8CC-6655-A6C3-9452-43BE70DFD31D}"/>
          </ac:spMkLst>
        </pc:spChg>
        <pc:spChg chg="add del mod">
          <ac:chgData name="NGUYỄN DUY HÀO" userId="6226eadc-b32e-46e1-aeb2-b67c70614b57" providerId="ADAL" clId="{1FEDEA05-CB86-4506-BADA-6CD8273E133D}" dt="2024-11-17T10:45:27.633" v="10" actId="478"/>
          <ac:spMkLst>
            <pc:docMk/>
            <pc:sldMk cId="565805519" sldId="258"/>
            <ac:spMk id="3" creationId="{3A681119-1650-F45E-EE0A-9792EE7A53DE}"/>
          </ac:spMkLst>
        </pc:spChg>
        <pc:picChg chg="del">
          <ac:chgData name="NGUYỄN DUY HÀO" userId="6226eadc-b32e-46e1-aeb2-b67c70614b57" providerId="ADAL" clId="{1FEDEA05-CB86-4506-BADA-6CD8273E133D}" dt="2024-11-17T10:45:33.926" v="12" actId="21"/>
          <ac:picMkLst>
            <pc:docMk/>
            <pc:sldMk cId="565805519" sldId="258"/>
            <ac:picMk id="5" creationId="{B791636F-46B3-313F-C082-8826C2B7B612}"/>
          </ac:picMkLst>
        </pc:picChg>
      </pc:sldChg>
      <pc:sldChg chg="addSp delSp modSp new mod">
        <pc:chgData name="NGUYỄN DUY HÀO" userId="6226eadc-b32e-46e1-aeb2-b67c70614b57" providerId="ADAL" clId="{1FEDEA05-CB86-4506-BADA-6CD8273E133D}" dt="2024-11-18T13:21:26.732" v="2228" actId="1076"/>
        <pc:sldMkLst>
          <pc:docMk/>
          <pc:sldMk cId="1660709682" sldId="259"/>
        </pc:sldMkLst>
        <pc:spChg chg="mod ord">
          <ac:chgData name="NGUYỄN DUY HÀO" userId="6226eadc-b32e-46e1-aeb2-b67c70614b57" providerId="ADAL" clId="{1FEDEA05-CB86-4506-BADA-6CD8273E133D}" dt="2024-11-18T13:21:26.732" v="2228" actId="1076"/>
          <ac:spMkLst>
            <pc:docMk/>
            <pc:sldMk cId="1660709682" sldId="259"/>
            <ac:spMk id="2" creationId="{4D46DAD3-96D9-F091-EFA0-293DBAF6B92F}"/>
          </ac:spMkLst>
        </pc:spChg>
        <pc:spChg chg="mod">
          <ac:chgData name="NGUYỄN DUY HÀO" userId="6226eadc-b32e-46e1-aeb2-b67c70614b57" providerId="ADAL" clId="{1FEDEA05-CB86-4506-BADA-6CD8273E133D}" dt="2024-11-18T13:21:19.241" v="2226" actId="1076"/>
          <ac:spMkLst>
            <pc:docMk/>
            <pc:sldMk cId="1660709682" sldId="259"/>
            <ac:spMk id="3" creationId="{F7B5A6FC-F2E7-CFFF-5123-95BEB2392D50}"/>
          </ac:spMkLst>
        </pc:spChg>
        <pc:spChg chg="add del mod">
          <ac:chgData name="NGUYỄN DUY HÀO" userId="6226eadc-b32e-46e1-aeb2-b67c70614b57" providerId="ADAL" clId="{1FEDEA05-CB86-4506-BADA-6CD8273E133D}" dt="2024-11-17T10:56:04.544" v="280" actId="11529"/>
          <ac:spMkLst>
            <pc:docMk/>
            <pc:sldMk cId="1660709682" sldId="259"/>
            <ac:spMk id="11" creationId="{E5B360CC-7A07-6A2E-F8FD-C82D33514AD8}"/>
          </ac:spMkLst>
        </pc:spChg>
        <pc:picChg chg="add del mod">
          <ac:chgData name="NGUYỄN DUY HÀO" userId="6226eadc-b32e-46e1-aeb2-b67c70614b57" providerId="ADAL" clId="{1FEDEA05-CB86-4506-BADA-6CD8273E133D}" dt="2024-11-18T13:21:21.918" v="2227" actId="1076"/>
          <ac:picMkLst>
            <pc:docMk/>
            <pc:sldMk cId="1660709682" sldId="259"/>
            <ac:picMk id="5" creationId="{B791636F-46B3-313F-C082-8826C2B7B612}"/>
          </ac:picMkLst>
        </pc:picChg>
        <pc:picChg chg="add del mod">
          <ac:chgData name="NGUYỄN DUY HÀO" userId="6226eadc-b32e-46e1-aeb2-b67c70614b57" providerId="ADAL" clId="{1FEDEA05-CB86-4506-BADA-6CD8273E133D}" dt="2024-11-17T10:48:35.854" v="132" actId="478"/>
          <ac:picMkLst>
            <pc:docMk/>
            <pc:sldMk cId="1660709682" sldId="259"/>
            <ac:picMk id="6" creationId="{CA52DA00-6B78-59CA-E27A-3ACEBF2E8CEA}"/>
          </ac:picMkLst>
        </pc:picChg>
        <pc:picChg chg="add del mod ord">
          <ac:chgData name="NGUYỄN DUY HÀO" userId="6226eadc-b32e-46e1-aeb2-b67c70614b57" providerId="ADAL" clId="{1FEDEA05-CB86-4506-BADA-6CD8273E133D}" dt="2024-11-17T10:53:41.491" v="198" actId="478"/>
          <ac:picMkLst>
            <pc:docMk/>
            <pc:sldMk cId="1660709682" sldId="259"/>
            <ac:picMk id="8" creationId="{8052E824-0298-35AF-E0A1-540A78523F23}"/>
          </ac:picMkLst>
        </pc:picChg>
        <pc:picChg chg="add del mod">
          <ac:chgData name="NGUYỄN DUY HÀO" userId="6226eadc-b32e-46e1-aeb2-b67c70614b57" providerId="ADAL" clId="{1FEDEA05-CB86-4506-BADA-6CD8273E133D}" dt="2024-11-17T10:56:23.716" v="292" actId="478"/>
          <ac:picMkLst>
            <pc:docMk/>
            <pc:sldMk cId="1660709682" sldId="259"/>
            <ac:picMk id="10" creationId="{C71F0650-790C-058F-86FA-4B2170A9040C}"/>
          </ac:picMkLst>
        </pc:picChg>
        <pc:picChg chg="add mod ord">
          <ac:chgData name="NGUYỄN DUY HÀO" userId="6226eadc-b32e-46e1-aeb2-b67c70614b57" providerId="ADAL" clId="{1FEDEA05-CB86-4506-BADA-6CD8273E133D}" dt="2024-11-18T13:21:16.025" v="2225" actId="1076"/>
          <ac:picMkLst>
            <pc:docMk/>
            <pc:sldMk cId="1660709682" sldId="259"/>
            <ac:picMk id="13" creationId="{3C090B25-3D34-5D94-DE5D-FCD9808E038D}"/>
          </ac:picMkLst>
        </pc:picChg>
      </pc:sldChg>
      <pc:sldChg chg="new del">
        <pc:chgData name="NGUYỄN DUY HÀO" userId="6226eadc-b32e-46e1-aeb2-b67c70614b57" providerId="ADAL" clId="{1FEDEA05-CB86-4506-BADA-6CD8273E133D}" dt="2024-11-18T13:10:58.314" v="2214" actId="47"/>
        <pc:sldMkLst>
          <pc:docMk/>
          <pc:sldMk cId="3885601222" sldId="260"/>
        </pc:sldMkLst>
      </pc:sldChg>
      <pc:sldChg chg="addSp delSp modSp add mod ord">
        <pc:chgData name="NGUYỄN DUY HÀO" userId="6226eadc-b32e-46e1-aeb2-b67c70614b57" providerId="ADAL" clId="{1FEDEA05-CB86-4506-BADA-6CD8273E133D}" dt="2024-11-18T13:21:45.693" v="2235" actId="1076"/>
        <pc:sldMkLst>
          <pc:docMk/>
          <pc:sldMk cId="206045697" sldId="261"/>
        </pc:sldMkLst>
        <pc:spChg chg="mod">
          <ac:chgData name="NGUYỄN DUY HÀO" userId="6226eadc-b32e-46e1-aeb2-b67c70614b57" providerId="ADAL" clId="{1FEDEA05-CB86-4506-BADA-6CD8273E133D}" dt="2024-11-18T13:21:36.964" v="2232" actId="14100"/>
          <ac:spMkLst>
            <pc:docMk/>
            <pc:sldMk cId="206045697" sldId="261"/>
            <ac:spMk id="2" creationId="{4D46DAD3-96D9-F091-EFA0-293DBAF6B92F}"/>
          </ac:spMkLst>
        </pc:spChg>
        <pc:spChg chg="del">
          <ac:chgData name="NGUYỄN DUY HÀO" userId="6226eadc-b32e-46e1-aeb2-b67c70614b57" providerId="ADAL" clId="{1FEDEA05-CB86-4506-BADA-6CD8273E133D}" dt="2024-11-17T10:57:49.616" v="322" actId="478"/>
          <ac:spMkLst>
            <pc:docMk/>
            <pc:sldMk cId="206045697" sldId="261"/>
            <ac:spMk id="3" creationId="{F7B5A6FC-F2E7-CFFF-5123-95BEB2392D50}"/>
          </ac:spMkLst>
        </pc:spChg>
        <pc:spChg chg="add mod ord">
          <ac:chgData name="NGUYỄN DUY HÀO" userId="6226eadc-b32e-46e1-aeb2-b67c70614b57" providerId="ADAL" clId="{1FEDEA05-CB86-4506-BADA-6CD8273E133D}" dt="2024-11-18T13:21:39.673" v="2233" actId="1076"/>
          <ac:spMkLst>
            <pc:docMk/>
            <pc:sldMk cId="206045697" sldId="261"/>
            <ac:spMk id="5" creationId="{56D3730F-5006-0D74-5422-D688D25A3955}"/>
          </ac:spMkLst>
        </pc:spChg>
        <pc:spChg chg="add del mod">
          <ac:chgData name="NGUYỄN DUY HÀO" userId="6226eadc-b32e-46e1-aeb2-b67c70614b57" providerId="ADAL" clId="{1FEDEA05-CB86-4506-BADA-6CD8273E133D}" dt="2024-11-17T10:58:26.518" v="327"/>
          <ac:spMkLst>
            <pc:docMk/>
            <pc:sldMk cId="206045697" sldId="261"/>
            <ac:spMk id="7" creationId="{B4871ED7-0E7B-6A29-0FFA-3947F60DFF79}"/>
          </ac:spMkLst>
        </pc:spChg>
        <pc:spChg chg="add mod">
          <ac:chgData name="NGUYỄN DUY HÀO" userId="6226eadc-b32e-46e1-aeb2-b67c70614b57" providerId="ADAL" clId="{1FEDEA05-CB86-4506-BADA-6CD8273E133D}" dt="2024-11-17T11:00:19.843" v="423" actId="164"/>
          <ac:spMkLst>
            <pc:docMk/>
            <pc:sldMk cId="206045697" sldId="261"/>
            <ac:spMk id="9" creationId="{0978D3B2-EE6F-E559-1294-0DCC2DA9F055}"/>
          </ac:spMkLst>
        </pc:spChg>
        <pc:spChg chg="del">
          <ac:chgData name="NGUYỄN DUY HÀO" userId="6226eadc-b32e-46e1-aeb2-b67c70614b57" providerId="ADAL" clId="{1FEDEA05-CB86-4506-BADA-6CD8273E133D}" dt="2024-11-17T11:20:34.415" v="696" actId="478"/>
          <ac:spMkLst>
            <pc:docMk/>
            <pc:sldMk cId="206045697" sldId="261"/>
            <ac:spMk id="11" creationId="{E5B360CC-7A07-6A2E-F8FD-C82D33514AD8}"/>
          </ac:spMkLst>
        </pc:spChg>
        <pc:spChg chg="add mod">
          <ac:chgData name="NGUYỄN DUY HÀO" userId="6226eadc-b32e-46e1-aeb2-b67c70614b57" providerId="ADAL" clId="{1FEDEA05-CB86-4506-BADA-6CD8273E133D}" dt="2024-11-17T11:00:22.526" v="424" actId="164"/>
          <ac:spMkLst>
            <pc:docMk/>
            <pc:sldMk cId="206045697" sldId="261"/>
            <ac:spMk id="13" creationId="{1EFFC9CE-6485-ECCF-E65B-FCA3B8FF7A07}"/>
          </ac:spMkLst>
        </pc:spChg>
        <pc:grpChg chg="add mod">
          <ac:chgData name="NGUYỄN DUY HÀO" userId="6226eadc-b32e-46e1-aeb2-b67c70614b57" providerId="ADAL" clId="{1FEDEA05-CB86-4506-BADA-6CD8273E133D}" dt="2024-11-18T13:21:43.690" v="2234" actId="1076"/>
          <ac:grpSpMkLst>
            <pc:docMk/>
            <pc:sldMk cId="206045697" sldId="261"/>
            <ac:grpSpMk id="14" creationId="{5EDF8A2D-4C18-7558-F822-D51AEDDC59AB}"/>
          </ac:grpSpMkLst>
        </pc:grpChg>
        <pc:grpChg chg="add mod">
          <ac:chgData name="NGUYỄN DUY HÀO" userId="6226eadc-b32e-46e1-aeb2-b67c70614b57" providerId="ADAL" clId="{1FEDEA05-CB86-4506-BADA-6CD8273E133D}" dt="2024-11-18T13:21:45.693" v="2235" actId="1076"/>
          <ac:grpSpMkLst>
            <pc:docMk/>
            <pc:sldMk cId="206045697" sldId="261"/>
            <ac:grpSpMk id="15" creationId="{0CECA7A7-D0AD-3749-8139-C983330B7E58}"/>
          </ac:grpSpMkLst>
        </pc:grpChg>
        <pc:picChg chg="add mod">
          <ac:chgData name="NGUYỄN DUY HÀO" userId="6226eadc-b32e-46e1-aeb2-b67c70614b57" providerId="ADAL" clId="{1FEDEA05-CB86-4506-BADA-6CD8273E133D}" dt="2024-11-18T13:21:39.673" v="2233" actId="1076"/>
          <ac:picMkLst>
            <pc:docMk/>
            <pc:sldMk cId="206045697" sldId="261"/>
            <ac:picMk id="6" creationId="{181644D3-16D8-77CB-8460-5F95FCE47CC7}"/>
          </ac:picMkLst>
        </pc:picChg>
        <pc:picChg chg="add mod">
          <ac:chgData name="NGUYỄN DUY HÀO" userId="6226eadc-b32e-46e1-aeb2-b67c70614b57" providerId="ADAL" clId="{1FEDEA05-CB86-4506-BADA-6CD8273E133D}" dt="2024-11-17T11:00:19.843" v="423" actId="164"/>
          <ac:picMkLst>
            <pc:docMk/>
            <pc:sldMk cId="206045697" sldId="261"/>
            <ac:picMk id="8" creationId="{84CF22B4-EC2E-E072-A557-91AA44E5D16F}"/>
          </ac:picMkLst>
        </pc:picChg>
        <pc:picChg chg="mod">
          <ac:chgData name="NGUYỄN DUY HÀO" userId="6226eadc-b32e-46e1-aeb2-b67c70614b57" providerId="ADAL" clId="{1FEDEA05-CB86-4506-BADA-6CD8273E133D}" dt="2024-11-18T13:21:36.964" v="2232" actId="14100"/>
          <ac:picMkLst>
            <pc:docMk/>
            <pc:sldMk cId="206045697" sldId="261"/>
            <ac:picMk id="10" creationId="{C71F0650-790C-058F-86FA-4B2170A9040C}"/>
          </ac:picMkLst>
        </pc:picChg>
        <pc:picChg chg="add mod">
          <ac:chgData name="NGUYỄN DUY HÀO" userId="6226eadc-b32e-46e1-aeb2-b67c70614b57" providerId="ADAL" clId="{1FEDEA05-CB86-4506-BADA-6CD8273E133D}" dt="2024-11-17T11:00:22.526" v="424" actId="164"/>
          <ac:picMkLst>
            <pc:docMk/>
            <pc:sldMk cId="206045697" sldId="261"/>
            <ac:picMk id="12" creationId="{AF22DCF4-4B85-F72E-EABF-2B0EE482F760}"/>
          </ac:picMkLst>
        </pc:picChg>
      </pc:sldChg>
      <pc:sldChg chg="addSp delSp modSp add mod modTransition">
        <pc:chgData name="NGUYỄN DUY HÀO" userId="6226eadc-b32e-46e1-aeb2-b67c70614b57" providerId="ADAL" clId="{1FEDEA05-CB86-4506-BADA-6CD8273E133D}" dt="2024-11-18T13:22:05.982" v="2238"/>
        <pc:sldMkLst>
          <pc:docMk/>
          <pc:sldMk cId="2566567273" sldId="262"/>
        </pc:sldMkLst>
        <pc:spChg chg="mod">
          <ac:chgData name="NGUYỄN DUY HÀO" userId="6226eadc-b32e-46e1-aeb2-b67c70614b57" providerId="ADAL" clId="{1FEDEA05-CB86-4506-BADA-6CD8273E133D}" dt="2024-11-17T11:20:48.401" v="705"/>
          <ac:spMkLst>
            <pc:docMk/>
            <pc:sldMk cId="2566567273" sldId="262"/>
            <ac:spMk id="2" creationId="{BFE882AA-76EE-6FB0-FF8E-B5E23786712B}"/>
          </ac:spMkLst>
        </pc:spChg>
        <pc:spChg chg="add mod">
          <ac:chgData name="NGUYỄN DUY HÀO" userId="6226eadc-b32e-46e1-aeb2-b67c70614b57" providerId="ADAL" clId="{1FEDEA05-CB86-4506-BADA-6CD8273E133D}" dt="2024-11-17T11:13:53.354" v="657" actId="20577"/>
          <ac:spMkLst>
            <pc:docMk/>
            <pc:sldMk cId="2566567273" sldId="262"/>
            <ac:spMk id="4" creationId="{70D9AD33-F826-E0F3-4306-FCC861BB0D5B}"/>
          </ac:spMkLst>
        </pc:spChg>
        <pc:spChg chg="mod">
          <ac:chgData name="NGUYỄN DUY HÀO" userId="6226eadc-b32e-46e1-aeb2-b67c70614b57" providerId="ADAL" clId="{1FEDEA05-CB86-4506-BADA-6CD8273E133D}" dt="2024-11-17T11:07:02.316" v="514" actId="1076"/>
          <ac:spMkLst>
            <pc:docMk/>
            <pc:sldMk cId="2566567273" sldId="262"/>
            <ac:spMk id="5" creationId="{FA5B72C4-0797-5C97-39B6-A38E89809FC5}"/>
          </ac:spMkLst>
        </pc:spChg>
        <pc:spChg chg="mod">
          <ac:chgData name="NGUYỄN DUY HÀO" userId="6226eadc-b32e-46e1-aeb2-b67c70614b57" providerId="ADAL" clId="{1FEDEA05-CB86-4506-BADA-6CD8273E133D}" dt="2024-11-17T11:02:15.249" v="436" actId="1076"/>
          <ac:spMkLst>
            <pc:docMk/>
            <pc:sldMk cId="2566567273" sldId="262"/>
            <ac:spMk id="11" creationId="{DF5D047A-C98F-9D3F-1D30-D664B320E747}"/>
          </ac:spMkLst>
        </pc:spChg>
        <pc:grpChg chg="mod">
          <ac:chgData name="NGUYỄN DUY HÀO" userId="6226eadc-b32e-46e1-aeb2-b67c70614b57" providerId="ADAL" clId="{1FEDEA05-CB86-4506-BADA-6CD8273E133D}" dt="2024-11-17T11:02:23.238" v="438" actId="1076"/>
          <ac:grpSpMkLst>
            <pc:docMk/>
            <pc:sldMk cId="2566567273" sldId="262"/>
            <ac:grpSpMk id="14" creationId="{DBC9E4BE-D1FA-7FF8-6E53-D5724E238E63}"/>
          </ac:grpSpMkLst>
        </pc:grpChg>
        <pc:grpChg chg="mod">
          <ac:chgData name="NGUYỄN DUY HÀO" userId="6226eadc-b32e-46e1-aeb2-b67c70614b57" providerId="ADAL" clId="{1FEDEA05-CB86-4506-BADA-6CD8273E133D}" dt="2024-11-17T11:02:23.238" v="438" actId="1076"/>
          <ac:grpSpMkLst>
            <pc:docMk/>
            <pc:sldMk cId="2566567273" sldId="262"/>
            <ac:grpSpMk id="15" creationId="{71334CFA-50D4-258A-50E0-87F206DFB8C3}"/>
          </ac:grpSpMkLst>
        </pc:grpChg>
        <pc:picChg chg="add mod">
          <ac:chgData name="NGUYỄN DUY HÀO" userId="6226eadc-b32e-46e1-aeb2-b67c70614b57" providerId="ADAL" clId="{1FEDEA05-CB86-4506-BADA-6CD8273E133D}" dt="2024-11-17T11:13:36.364" v="605" actId="1076"/>
          <ac:picMkLst>
            <pc:docMk/>
            <pc:sldMk cId="2566567273" sldId="262"/>
            <ac:picMk id="3" creationId="{AC7E8177-5553-F2B9-857D-7F610AD9A9E0}"/>
          </ac:picMkLst>
        </pc:picChg>
        <pc:picChg chg="mod">
          <ac:chgData name="NGUYỄN DUY HÀO" userId="6226eadc-b32e-46e1-aeb2-b67c70614b57" providerId="ADAL" clId="{1FEDEA05-CB86-4506-BADA-6CD8273E133D}" dt="2024-11-17T11:06:53.599" v="508" actId="1076"/>
          <ac:picMkLst>
            <pc:docMk/>
            <pc:sldMk cId="2566567273" sldId="262"/>
            <ac:picMk id="6" creationId="{2AED0D62-DD0B-8ADE-0AC1-C3DBB17C3600}"/>
          </ac:picMkLst>
        </pc:picChg>
        <pc:picChg chg="add del mod">
          <ac:chgData name="NGUYỄN DUY HÀO" userId="6226eadc-b32e-46e1-aeb2-b67c70614b57" providerId="ADAL" clId="{1FEDEA05-CB86-4506-BADA-6CD8273E133D}" dt="2024-11-17T11:08:02.937" v="521" actId="478"/>
          <ac:picMkLst>
            <pc:docMk/>
            <pc:sldMk cId="2566567273" sldId="262"/>
            <ac:picMk id="7" creationId="{EEA11C51-37B2-CCFF-C988-4B8C4AF856ED}"/>
          </ac:picMkLst>
        </pc:picChg>
        <pc:picChg chg="mod">
          <ac:chgData name="NGUYỄN DUY HÀO" userId="6226eadc-b32e-46e1-aeb2-b67c70614b57" providerId="ADAL" clId="{1FEDEA05-CB86-4506-BADA-6CD8273E133D}" dt="2024-11-17T11:05:58.059" v="497" actId="1076"/>
          <ac:picMkLst>
            <pc:docMk/>
            <pc:sldMk cId="2566567273" sldId="262"/>
            <ac:picMk id="10" creationId="{A3A07622-9666-5EBD-3F77-A90B7751B226}"/>
          </ac:picMkLst>
        </pc:picChg>
      </pc:sldChg>
      <pc:sldChg chg="addSp delSp modSp add mod modTransition">
        <pc:chgData name="NGUYỄN DUY HÀO" userId="6226eadc-b32e-46e1-aeb2-b67c70614b57" providerId="ADAL" clId="{1FEDEA05-CB86-4506-BADA-6CD8273E133D}" dt="2024-11-18T13:22:17.413" v="2239"/>
        <pc:sldMkLst>
          <pc:docMk/>
          <pc:sldMk cId="709331223" sldId="263"/>
        </pc:sldMkLst>
        <pc:spChg chg="mod">
          <ac:chgData name="NGUYỄN DUY HÀO" userId="6226eadc-b32e-46e1-aeb2-b67c70614b57" providerId="ADAL" clId="{1FEDEA05-CB86-4506-BADA-6CD8273E133D}" dt="2024-11-17T11:20:59.477" v="711" actId="20577"/>
          <ac:spMkLst>
            <pc:docMk/>
            <pc:sldMk cId="709331223" sldId="263"/>
            <ac:spMk id="2" creationId="{E2067839-D845-361A-8177-1073F0F0765D}"/>
          </ac:spMkLst>
        </pc:spChg>
        <pc:spChg chg="del">
          <ac:chgData name="NGUYỄN DUY HÀO" userId="6226eadc-b32e-46e1-aeb2-b67c70614b57" providerId="ADAL" clId="{1FEDEA05-CB86-4506-BADA-6CD8273E133D}" dt="2024-11-17T11:21:04.454" v="712" actId="478"/>
          <ac:spMkLst>
            <pc:docMk/>
            <pc:sldMk cId="709331223" sldId="263"/>
            <ac:spMk id="4" creationId="{9550CBB8-56EF-2339-EC8D-E4E0409D0616}"/>
          </ac:spMkLst>
        </pc:spChg>
        <pc:grpChg chg="del">
          <ac:chgData name="NGUYỄN DUY HÀO" userId="6226eadc-b32e-46e1-aeb2-b67c70614b57" providerId="ADAL" clId="{1FEDEA05-CB86-4506-BADA-6CD8273E133D}" dt="2024-11-17T11:14:16.943" v="660" actId="478"/>
          <ac:grpSpMkLst>
            <pc:docMk/>
            <pc:sldMk cId="709331223" sldId="263"/>
            <ac:grpSpMk id="14" creationId="{ECAEEEE2-BDA2-D318-8203-AB764F9970F3}"/>
          </ac:grpSpMkLst>
        </pc:grpChg>
        <pc:grpChg chg="del">
          <ac:chgData name="NGUYỄN DUY HÀO" userId="6226eadc-b32e-46e1-aeb2-b67c70614b57" providerId="ADAL" clId="{1FEDEA05-CB86-4506-BADA-6CD8273E133D}" dt="2024-11-17T11:14:14.441" v="659" actId="478"/>
          <ac:grpSpMkLst>
            <pc:docMk/>
            <pc:sldMk cId="709331223" sldId="263"/>
            <ac:grpSpMk id="15" creationId="{0EDCF517-7E83-2678-DB0F-F063207F90E4}"/>
          </ac:grpSpMkLst>
        </pc:grpChg>
        <pc:picChg chg="del">
          <ac:chgData name="NGUYỄN DUY HÀO" userId="6226eadc-b32e-46e1-aeb2-b67c70614b57" providerId="ADAL" clId="{1FEDEA05-CB86-4506-BADA-6CD8273E133D}" dt="2024-11-17T11:21:04.454" v="712" actId="478"/>
          <ac:picMkLst>
            <pc:docMk/>
            <pc:sldMk cId="709331223" sldId="263"/>
            <ac:picMk id="3" creationId="{C1963E85-0B2E-2961-7915-27E9B5648FE8}"/>
          </ac:picMkLst>
        </pc:picChg>
        <pc:picChg chg="add mod">
          <ac:chgData name="NGUYỄN DUY HÀO" userId="6226eadc-b32e-46e1-aeb2-b67c70614b57" providerId="ADAL" clId="{1FEDEA05-CB86-4506-BADA-6CD8273E133D}" dt="2024-11-17T11:22:02.745" v="721" actId="1440"/>
          <ac:picMkLst>
            <pc:docMk/>
            <pc:sldMk cId="709331223" sldId="263"/>
            <ac:picMk id="8" creationId="{AFBAF3C6-ACEB-4983-4D3F-AE379373FA49}"/>
          </ac:picMkLst>
        </pc:picChg>
      </pc:sldChg>
      <pc:sldChg chg="addSp delSp modSp add mod modTransition setBg">
        <pc:chgData name="NGUYỄN DUY HÀO" userId="6226eadc-b32e-46e1-aeb2-b67c70614b57" providerId="ADAL" clId="{1FEDEA05-CB86-4506-BADA-6CD8273E133D}" dt="2024-11-18T13:22:17.413" v="2239"/>
        <pc:sldMkLst>
          <pc:docMk/>
          <pc:sldMk cId="2185181172" sldId="264"/>
        </pc:sldMkLst>
        <pc:spChg chg="mod">
          <ac:chgData name="NGUYỄN DUY HÀO" userId="6226eadc-b32e-46e1-aeb2-b67c70614b57" providerId="ADAL" clId="{1FEDEA05-CB86-4506-BADA-6CD8273E133D}" dt="2024-11-17T11:22:35.032" v="725" actId="26606"/>
          <ac:spMkLst>
            <pc:docMk/>
            <pc:sldMk cId="2185181172" sldId="264"/>
            <ac:spMk id="2" creationId="{A4E8BCE8-C9D4-1747-E3BD-6FDA5AADA5CC}"/>
          </ac:spMkLst>
        </pc:spChg>
        <pc:spChg chg="mod">
          <ac:chgData name="NGUYỄN DUY HÀO" userId="6226eadc-b32e-46e1-aeb2-b67c70614b57" providerId="ADAL" clId="{1FEDEA05-CB86-4506-BADA-6CD8273E133D}" dt="2024-11-17T11:22:35.032" v="725" actId="26606"/>
          <ac:spMkLst>
            <pc:docMk/>
            <pc:sldMk cId="2185181172" sldId="264"/>
            <ac:spMk id="5" creationId="{08A3B90B-EC91-E394-0DE0-F93269F18522}"/>
          </ac:spMkLst>
        </pc:spChg>
        <pc:spChg chg="ord">
          <ac:chgData name="NGUYỄN DUY HÀO" userId="6226eadc-b32e-46e1-aeb2-b67c70614b57" providerId="ADAL" clId="{1FEDEA05-CB86-4506-BADA-6CD8273E133D}" dt="2024-11-17T11:22:35.032" v="725" actId="26606"/>
          <ac:spMkLst>
            <pc:docMk/>
            <pc:sldMk cId="2185181172" sldId="264"/>
            <ac:spMk id="11" creationId="{058569EB-063F-6626-1879-2F48C8463E78}"/>
          </ac:spMkLst>
        </pc:spChg>
        <pc:spChg chg="add del">
          <ac:chgData name="NGUYỄN DUY HÀO" userId="6226eadc-b32e-46e1-aeb2-b67c70614b57" providerId="ADAL" clId="{1FEDEA05-CB86-4506-BADA-6CD8273E133D}" dt="2024-11-17T11:22:35.032" v="725" actId="26606"/>
          <ac:spMkLst>
            <pc:docMk/>
            <pc:sldMk cId="2185181172" sldId="264"/>
            <ac:spMk id="16" creationId="{2111B97A-2FB0-4625-8C2E-CDCB1AF683A2}"/>
          </ac:spMkLst>
        </pc:spChg>
        <pc:spChg chg="add del">
          <ac:chgData name="NGUYỄN DUY HÀO" userId="6226eadc-b32e-46e1-aeb2-b67c70614b57" providerId="ADAL" clId="{1FEDEA05-CB86-4506-BADA-6CD8273E133D}" dt="2024-11-17T11:22:35.032" v="725" actId="26606"/>
          <ac:spMkLst>
            <pc:docMk/>
            <pc:sldMk cId="2185181172" sldId="264"/>
            <ac:spMk id="22" creationId="{8ED94938-268E-4C0A-A08A-B3980C78BAEB}"/>
          </ac:spMkLst>
        </pc:spChg>
        <pc:grpChg chg="add del">
          <ac:chgData name="NGUYỄN DUY HÀO" userId="6226eadc-b32e-46e1-aeb2-b67c70614b57" providerId="ADAL" clId="{1FEDEA05-CB86-4506-BADA-6CD8273E133D}" dt="2024-11-17T11:22:35.032" v="725" actId="26606"/>
          <ac:grpSpMkLst>
            <pc:docMk/>
            <pc:sldMk cId="2185181172" sldId="264"/>
            <ac:grpSpMk id="18" creationId="{B83D307E-DF68-43F8-97CE-0AAE950A7129}"/>
          </ac:grpSpMkLst>
        </pc:grpChg>
        <pc:picChg chg="mod ord">
          <ac:chgData name="NGUYỄN DUY HÀO" userId="6226eadc-b32e-46e1-aeb2-b67c70614b57" providerId="ADAL" clId="{1FEDEA05-CB86-4506-BADA-6CD8273E133D}" dt="2024-11-17T11:22:35.032" v="725" actId="26606"/>
          <ac:picMkLst>
            <pc:docMk/>
            <pc:sldMk cId="2185181172" sldId="264"/>
            <ac:picMk id="6" creationId="{E7283D9C-B45F-FB4A-2D10-91742E1370BA}"/>
          </ac:picMkLst>
        </pc:picChg>
        <pc:picChg chg="mod">
          <ac:chgData name="NGUYỄN DUY HÀO" userId="6226eadc-b32e-46e1-aeb2-b67c70614b57" providerId="ADAL" clId="{1FEDEA05-CB86-4506-BADA-6CD8273E133D}" dt="2024-11-17T11:22:35.032" v="725" actId="26606"/>
          <ac:picMkLst>
            <pc:docMk/>
            <pc:sldMk cId="2185181172" sldId="264"/>
            <ac:picMk id="8" creationId="{5E1F291F-643F-EC6C-138B-21B20BCF925E}"/>
          </ac:picMkLst>
        </pc:picChg>
        <pc:picChg chg="mod ord">
          <ac:chgData name="NGUYỄN DUY HÀO" userId="6226eadc-b32e-46e1-aeb2-b67c70614b57" providerId="ADAL" clId="{1FEDEA05-CB86-4506-BADA-6CD8273E133D}" dt="2024-11-17T11:22:35.032" v="725" actId="26606"/>
          <ac:picMkLst>
            <pc:docMk/>
            <pc:sldMk cId="2185181172" sldId="264"/>
            <ac:picMk id="10" creationId="{33E85B6A-9DE8-DC52-2F77-8ADFC738BCEA}"/>
          </ac:picMkLst>
        </pc:picChg>
      </pc:sldChg>
      <pc:sldChg chg="modSp add modTransition">
        <pc:chgData name="NGUYỄN DUY HÀO" userId="6226eadc-b32e-46e1-aeb2-b67c70614b57" providerId="ADAL" clId="{1FEDEA05-CB86-4506-BADA-6CD8273E133D}" dt="2024-11-18T13:22:17.413" v="2239"/>
        <pc:sldMkLst>
          <pc:docMk/>
          <pc:sldMk cId="1606693992" sldId="265"/>
        </pc:sldMkLst>
        <pc:picChg chg="mod">
          <ac:chgData name="NGUYỄN DUY HÀO" userId="6226eadc-b32e-46e1-aeb2-b67c70614b57" providerId="ADAL" clId="{1FEDEA05-CB86-4506-BADA-6CD8273E133D}" dt="2024-11-17T11:22:58.663" v="727" actId="14826"/>
          <ac:picMkLst>
            <pc:docMk/>
            <pc:sldMk cId="1606693992" sldId="265"/>
            <ac:picMk id="8" creationId="{C6D7EF89-DC85-ACC8-EECF-2D21E9BBD7A3}"/>
          </ac:picMkLst>
        </pc:picChg>
      </pc:sldChg>
      <pc:sldChg chg="addSp delSp modSp add mod modTransition setBg">
        <pc:chgData name="NGUYỄN DUY HÀO" userId="6226eadc-b32e-46e1-aeb2-b67c70614b57" providerId="ADAL" clId="{1FEDEA05-CB86-4506-BADA-6CD8273E133D}" dt="2024-11-18T13:22:17.413" v="2239"/>
        <pc:sldMkLst>
          <pc:docMk/>
          <pc:sldMk cId="3782377638" sldId="266"/>
        </pc:sldMkLst>
        <pc:spChg chg="mod">
          <ac:chgData name="NGUYỄN DUY HÀO" userId="6226eadc-b32e-46e1-aeb2-b67c70614b57" providerId="ADAL" clId="{1FEDEA05-CB86-4506-BADA-6CD8273E133D}" dt="2024-11-17T11:24:01.337" v="756" actId="26606"/>
          <ac:spMkLst>
            <pc:docMk/>
            <pc:sldMk cId="3782377638" sldId="266"/>
            <ac:spMk id="2" creationId="{30B041B2-307A-72FE-5B6E-D03A905104DB}"/>
          </ac:spMkLst>
        </pc:spChg>
        <pc:spChg chg="mod">
          <ac:chgData name="NGUYỄN DUY HÀO" userId="6226eadc-b32e-46e1-aeb2-b67c70614b57" providerId="ADAL" clId="{1FEDEA05-CB86-4506-BADA-6CD8273E133D}" dt="2024-11-17T11:24:01.337" v="756" actId="26606"/>
          <ac:spMkLst>
            <pc:docMk/>
            <pc:sldMk cId="3782377638" sldId="266"/>
            <ac:spMk id="5" creationId="{65E9FF81-E448-32F5-E093-2B308D67B810}"/>
          </ac:spMkLst>
        </pc:spChg>
        <pc:spChg chg="ord">
          <ac:chgData name="NGUYỄN DUY HÀO" userId="6226eadc-b32e-46e1-aeb2-b67c70614b57" providerId="ADAL" clId="{1FEDEA05-CB86-4506-BADA-6CD8273E133D}" dt="2024-11-17T11:24:01.337" v="756" actId="26606"/>
          <ac:spMkLst>
            <pc:docMk/>
            <pc:sldMk cId="3782377638" sldId="266"/>
            <ac:spMk id="11" creationId="{C69B1B40-6810-E4CE-2F55-C3B93F746C7F}"/>
          </ac:spMkLst>
        </pc:spChg>
        <pc:spChg chg="add del">
          <ac:chgData name="NGUYỄN DUY HÀO" userId="6226eadc-b32e-46e1-aeb2-b67c70614b57" providerId="ADAL" clId="{1FEDEA05-CB86-4506-BADA-6CD8273E133D}" dt="2024-11-17T11:24:01.337" v="756" actId="26606"/>
          <ac:spMkLst>
            <pc:docMk/>
            <pc:sldMk cId="3782377638" sldId="266"/>
            <ac:spMk id="16" creationId="{2111B97A-2FB0-4625-8C2E-CDCB1AF683A2}"/>
          </ac:spMkLst>
        </pc:spChg>
        <pc:spChg chg="add del">
          <ac:chgData name="NGUYỄN DUY HÀO" userId="6226eadc-b32e-46e1-aeb2-b67c70614b57" providerId="ADAL" clId="{1FEDEA05-CB86-4506-BADA-6CD8273E133D}" dt="2024-11-17T11:24:01.337" v="756" actId="26606"/>
          <ac:spMkLst>
            <pc:docMk/>
            <pc:sldMk cId="3782377638" sldId="266"/>
            <ac:spMk id="22" creationId="{8ED94938-268E-4C0A-A08A-B3980C78BAEB}"/>
          </ac:spMkLst>
        </pc:spChg>
        <pc:grpChg chg="add del">
          <ac:chgData name="NGUYỄN DUY HÀO" userId="6226eadc-b32e-46e1-aeb2-b67c70614b57" providerId="ADAL" clId="{1FEDEA05-CB86-4506-BADA-6CD8273E133D}" dt="2024-11-17T11:24:01.337" v="756" actId="26606"/>
          <ac:grpSpMkLst>
            <pc:docMk/>
            <pc:sldMk cId="3782377638" sldId="266"/>
            <ac:grpSpMk id="18" creationId="{B83D307E-DF68-43F8-97CE-0AAE950A7129}"/>
          </ac:grpSpMkLst>
        </pc:grpChg>
        <pc:picChg chg="add del mod">
          <ac:chgData name="NGUYỄN DUY HÀO" userId="6226eadc-b32e-46e1-aeb2-b67c70614b57" providerId="ADAL" clId="{1FEDEA05-CB86-4506-BADA-6CD8273E133D}" dt="2024-11-17T11:24:53.009" v="757" actId="478"/>
          <ac:picMkLst>
            <pc:docMk/>
            <pc:sldMk cId="3782377638" sldId="266"/>
            <ac:picMk id="3" creationId="{5F6362E9-1CD1-4E03-7E88-2D9A23E2A8AF}"/>
          </ac:picMkLst>
        </pc:picChg>
        <pc:picChg chg="mod ord">
          <ac:chgData name="NGUYỄN DUY HÀO" userId="6226eadc-b32e-46e1-aeb2-b67c70614b57" providerId="ADAL" clId="{1FEDEA05-CB86-4506-BADA-6CD8273E133D}" dt="2024-11-17T11:24:01.337" v="756" actId="26606"/>
          <ac:picMkLst>
            <pc:docMk/>
            <pc:sldMk cId="3782377638" sldId="266"/>
            <ac:picMk id="6" creationId="{A1DAACB1-2EB9-6DDA-29E7-A35717B0A576}"/>
          </ac:picMkLst>
        </pc:picChg>
        <pc:picChg chg="add mod">
          <ac:chgData name="NGUYỄN DUY HÀO" userId="6226eadc-b32e-46e1-aeb2-b67c70614b57" providerId="ADAL" clId="{1FEDEA05-CB86-4506-BADA-6CD8273E133D}" dt="2024-11-17T11:25:01.477" v="761" actId="1440"/>
          <ac:picMkLst>
            <pc:docMk/>
            <pc:sldMk cId="3782377638" sldId="266"/>
            <ac:picMk id="7" creationId="{F62A12D3-2378-B620-8B9D-186C96F3770B}"/>
          </ac:picMkLst>
        </pc:picChg>
        <pc:picChg chg="del">
          <ac:chgData name="NGUYỄN DUY HÀO" userId="6226eadc-b32e-46e1-aeb2-b67c70614b57" providerId="ADAL" clId="{1FEDEA05-CB86-4506-BADA-6CD8273E133D}" dt="2024-11-17T11:23:53.351" v="753" actId="478"/>
          <ac:picMkLst>
            <pc:docMk/>
            <pc:sldMk cId="3782377638" sldId="266"/>
            <ac:picMk id="8" creationId="{64F5D9D5-5A9F-6BE6-DEA6-53F83FB44038}"/>
          </ac:picMkLst>
        </pc:picChg>
        <pc:picChg chg="mod ord">
          <ac:chgData name="NGUYỄN DUY HÀO" userId="6226eadc-b32e-46e1-aeb2-b67c70614b57" providerId="ADAL" clId="{1FEDEA05-CB86-4506-BADA-6CD8273E133D}" dt="2024-11-17T11:24:01.337" v="756" actId="26606"/>
          <ac:picMkLst>
            <pc:docMk/>
            <pc:sldMk cId="3782377638" sldId="266"/>
            <ac:picMk id="10" creationId="{DEA88CF6-B0CD-E013-8018-E42BE4CEA4CB}"/>
          </ac:picMkLst>
        </pc:picChg>
      </pc:sldChg>
      <pc:sldChg chg="addSp delSp modSp add mod setBg">
        <pc:chgData name="NGUYỄN DUY HÀO" userId="6226eadc-b32e-46e1-aeb2-b67c70614b57" providerId="ADAL" clId="{1FEDEA05-CB86-4506-BADA-6CD8273E133D}" dt="2024-11-17T11:27:38.176" v="1137" actId="20577"/>
        <pc:sldMkLst>
          <pc:docMk/>
          <pc:sldMk cId="3512975190" sldId="267"/>
        </pc:sldMkLst>
        <pc:spChg chg="mod">
          <ac:chgData name="NGUYỄN DUY HÀO" userId="6226eadc-b32e-46e1-aeb2-b67c70614b57" providerId="ADAL" clId="{1FEDEA05-CB86-4506-BADA-6CD8273E133D}" dt="2024-11-17T11:25:19.613" v="766" actId="26606"/>
          <ac:spMkLst>
            <pc:docMk/>
            <pc:sldMk cId="3512975190" sldId="267"/>
            <ac:spMk id="2" creationId="{2940BDFD-52F9-3087-E4E4-8EEC670B5FD6}"/>
          </ac:spMkLst>
        </pc:spChg>
        <pc:spChg chg="add mod">
          <ac:chgData name="NGUYỄN DUY HÀO" userId="6226eadc-b32e-46e1-aeb2-b67c70614b57" providerId="ADAL" clId="{1FEDEA05-CB86-4506-BADA-6CD8273E133D}" dt="2024-11-17T11:27:38.176" v="1137" actId="20577"/>
          <ac:spMkLst>
            <pc:docMk/>
            <pc:sldMk cId="3512975190" sldId="267"/>
            <ac:spMk id="4" creationId="{FE4B9AB2-3E0B-3D2C-53BD-97A050EAF94C}"/>
          </ac:spMkLst>
        </pc:spChg>
        <pc:spChg chg="mod">
          <ac:chgData name="NGUYỄN DUY HÀO" userId="6226eadc-b32e-46e1-aeb2-b67c70614b57" providerId="ADAL" clId="{1FEDEA05-CB86-4506-BADA-6CD8273E133D}" dt="2024-11-17T11:25:19.613" v="766" actId="26606"/>
          <ac:spMkLst>
            <pc:docMk/>
            <pc:sldMk cId="3512975190" sldId="267"/>
            <ac:spMk id="5" creationId="{C11E59D3-A875-B0EC-CC7A-34CEF9293262}"/>
          </ac:spMkLst>
        </pc:spChg>
        <pc:spChg chg="ord">
          <ac:chgData name="NGUYỄN DUY HÀO" userId="6226eadc-b32e-46e1-aeb2-b67c70614b57" providerId="ADAL" clId="{1FEDEA05-CB86-4506-BADA-6CD8273E133D}" dt="2024-11-17T11:25:19.613" v="766" actId="26606"/>
          <ac:spMkLst>
            <pc:docMk/>
            <pc:sldMk cId="3512975190" sldId="267"/>
            <ac:spMk id="11" creationId="{80E6872E-6059-BE09-C2F1-662C58ED655D}"/>
          </ac:spMkLst>
        </pc:spChg>
        <pc:spChg chg="add del">
          <ac:chgData name="NGUYỄN DUY HÀO" userId="6226eadc-b32e-46e1-aeb2-b67c70614b57" providerId="ADAL" clId="{1FEDEA05-CB86-4506-BADA-6CD8273E133D}" dt="2024-11-17T11:25:19.613" v="766" actId="26606"/>
          <ac:spMkLst>
            <pc:docMk/>
            <pc:sldMk cId="3512975190" sldId="267"/>
            <ac:spMk id="16" creationId="{7C98A213-5994-475E-B327-DC6EC27FBA8B}"/>
          </ac:spMkLst>
        </pc:spChg>
        <pc:spChg chg="add del">
          <ac:chgData name="NGUYỄN DUY HÀO" userId="6226eadc-b32e-46e1-aeb2-b67c70614b57" providerId="ADAL" clId="{1FEDEA05-CB86-4506-BADA-6CD8273E133D}" dt="2024-11-17T11:25:19.613" v="766" actId="26606"/>
          <ac:spMkLst>
            <pc:docMk/>
            <pc:sldMk cId="3512975190" sldId="267"/>
            <ac:spMk id="18" creationId="{4B030A0D-0DAD-4A99-89BB-419527D6A64B}"/>
          </ac:spMkLst>
        </pc:spChg>
        <pc:picChg chg="add mod">
          <ac:chgData name="NGUYỄN DUY HÀO" userId="6226eadc-b32e-46e1-aeb2-b67c70614b57" providerId="ADAL" clId="{1FEDEA05-CB86-4506-BADA-6CD8273E133D}" dt="2024-11-17T11:25:19.613" v="766" actId="26606"/>
          <ac:picMkLst>
            <pc:docMk/>
            <pc:sldMk cId="3512975190" sldId="267"/>
            <ac:picMk id="3" creationId="{4DDE08FC-49CB-6BFD-9155-09FAD86A5914}"/>
          </ac:picMkLst>
        </pc:picChg>
        <pc:picChg chg="mod ord">
          <ac:chgData name="NGUYỄN DUY HÀO" userId="6226eadc-b32e-46e1-aeb2-b67c70614b57" providerId="ADAL" clId="{1FEDEA05-CB86-4506-BADA-6CD8273E133D}" dt="2024-11-17T11:25:19.613" v="766" actId="26606"/>
          <ac:picMkLst>
            <pc:docMk/>
            <pc:sldMk cId="3512975190" sldId="267"/>
            <ac:picMk id="6" creationId="{BE3A3FCA-9B47-2ACC-5A5D-0B31882AD96E}"/>
          </ac:picMkLst>
        </pc:picChg>
        <pc:picChg chg="del">
          <ac:chgData name="NGUYỄN DUY HÀO" userId="6226eadc-b32e-46e1-aeb2-b67c70614b57" providerId="ADAL" clId="{1FEDEA05-CB86-4506-BADA-6CD8273E133D}" dt="2024-11-17T11:25:16.979" v="763" actId="478"/>
          <ac:picMkLst>
            <pc:docMk/>
            <pc:sldMk cId="3512975190" sldId="267"/>
            <ac:picMk id="7" creationId="{01469DB1-33A7-6308-28C7-384518F13205}"/>
          </ac:picMkLst>
        </pc:picChg>
        <pc:picChg chg="mod ord">
          <ac:chgData name="NGUYỄN DUY HÀO" userId="6226eadc-b32e-46e1-aeb2-b67c70614b57" providerId="ADAL" clId="{1FEDEA05-CB86-4506-BADA-6CD8273E133D}" dt="2024-11-17T11:25:19.613" v="766" actId="26606"/>
          <ac:picMkLst>
            <pc:docMk/>
            <pc:sldMk cId="3512975190" sldId="267"/>
            <ac:picMk id="10" creationId="{143BE510-6BE1-01F1-E349-B6AF420760AA}"/>
          </ac:picMkLst>
        </pc:picChg>
      </pc:sldChg>
      <pc:sldChg chg="add del">
        <pc:chgData name="NGUYỄN DUY HÀO" userId="6226eadc-b32e-46e1-aeb2-b67c70614b57" providerId="ADAL" clId="{1FEDEA05-CB86-4506-BADA-6CD8273E133D}" dt="2024-11-18T13:22:34.308" v="2240" actId="47"/>
        <pc:sldMkLst>
          <pc:docMk/>
          <pc:sldMk cId="4190003526" sldId="268"/>
        </pc:sldMkLst>
      </pc:sldChg>
      <pc:sldChg chg="addSp delSp modSp add mod">
        <pc:chgData name="NGUYỄN DUY HÀO" userId="6226eadc-b32e-46e1-aeb2-b67c70614b57" providerId="ADAL" clId="{1FEDEA05-CB86-4506-BADA-6CD8273E133D}" dt="2024-11-17T11:43:40.203" v="1196"/>
        <pc:sldMkLst>
          <pc:docMk/>
          <pc:sldMk cId="1935333140" sldId="269"/>
        </pc:sldMkLst>
        <pc:spChg chg="mod">
          <ac:chgData name="NGUYỄN DUY HÀO" userId="6226eadc-b32e-46e1-aeb2-b67c70614b57" providerId="ADAL" clId="{1FEDEA05-CB86-4506-BADA-6CD8273E133D}" dt="2024-11-17T11:28:58.752" v="1180" actId="20577"/>
          <ac:spMkLst>
            <pc:docMk/>
            <pc:sldMk cId="1935333140" sldId="269"/>
            <ac:spMk id="2" creationId="{C43759D8-6F46-6558-E651-7519282D41F7}"/>
          </ac:spMkLst>
        </pc:spChg>
        <pc:spChg chg="del">
          <ac:chgData name="NGUYỄN DUY HÀO" userId="6226eadc-b32e-46e1-aeb2-b67c70614b57" providerId="ADAL" clId="{1FEDEA05-CB86-4506-BADA-6CD8273E133D}" dt="2024-11-17T11:29:02.622" v="1182" actId="478"/>
          <ac:spMkLst>
            <pc:docMk/>
            <pc:sldMk cId="1935333140" sldId="269"/>
            <ac:spMk id="4" creationId="{4D2351F1-C988-DC34-D1B3-75917C5F501A}"/>
          </ac:spMkLst>
        </pc:spChg>
        <pc:spChg chg="add mod ord">
          <ac:chgData name="NGUYỄN DUY HÀO" userId="6226eadc-b32e-46e1-aeb2-b67c70614b57" providerId="ADAL" clId="{1FEDEA05-CB86-4506-BADA-6CD8273E133D}" dt="2024-11-17T11:41:57.531" v="1195" actId="207"/>
          <ac:spMkLst>
            <pc:docMk/>
            <pc:sldMk cId="1935333140" sldId="269"/>
            <ac:spMk id="9" creationId="{A7CE9C60-0C92-D0EF-6BE4-7F39EDF24039}"/>
          </ac:spMkLst>
        </pc:spChg>
        <pc:picChg chg="del">
          <ac:chgData name="NGUYỄN DUY HÀO" userId="6226eadc-b32e-46e1-aeb2-b67c70614b57" providerId="ADAL" clId="{1FEDEA05-CB86-4506-BADA-6CD8273E133D}" dt="2024-11-17T11:28:59.773" v="1181" actId="478"/>
          <ac:picMkLst>
            <pc:docMk/>
            <pc:sldMk cId="1935333140" sldId="269"/>
            <ac:picMk id="3" creationId="{303CF076-F2F6-A4FC-F3F2-F54CCAB89640}"/>
          </ac:picMkLst>
        </pc:picChg>
        <pc:picChg chg="add mod">
          <ac:chgData name="NGUYỄN DUY HÀO" userId="6226eadc-b32e-46e1-aeb2-b67c70614b57" providerId="ADAL" clId="{1FEDEA05-CB86-4506-BADA-6CD8273E133D}" dt="2024-11-17T11:43:40.203" v="1196"/>
          <ac:picMkLst>
            <pc:docMk/>
            <pc:sldMk cId="1935333140" sldId="269"/>
            <ac:picMk id="8" creationId="{C73BEF9C-AAAD-3E40-972F-2C24EB569B08}"/>
          </ac:picMkLst>
        </pc:picChg>
      </pc:sldChg>
      <pc:sldChg chg="addSp delSp modSp add mod ord">
        <pc:chgData name="NGUYỄN DUY HÀO" userId="6226eadc-b32e-46e1-aeb2-b67c70614b57" providerId="ADAL" clId="{1FEDEA05-CB86-4506-BADA-6CD8273E133D}" dt="2024-11-17T11:48:34.284" v="1282" actId="1076"/>
        <pc:sldMkLst>
          <pc:docMk/>
          <pc:sldMk cId="1299838201" sldId="270"/>
        </pc:sldMkLst>
        <pc:spChg chg="mod">
          <ac:chgData name="NGUYỄN DUY HÀO" userId="6226eadc-b32e-46e1-aeb2-b67c70614b57" providerId="ADAL" clId="{1FEDEA05-CB86-4506-BADA-6CD8273E133D}" dt="2024-11-17T11:46:58.806" v="1233" actId="20577"/>
          <ac:spMkLst>
            <pc:docMk/>
            <pc:sldMk cId="1299838201" sldId="270"/>
            <ac:spMk id="2" creationId="{0E189500-8D9E-63C7-DB51-054AA03661EC}"/>
          </ac:spMkLst>
        </pc:spChg>
        <pc:spChg chg="del">
          <ac:chgData name="NGUYỄN DUY HÀO" userId="6226eadc-b32e-46e1-aeb2-b67c70614b57" providerId="ADAL" clId="{1FEDEA05-CB86-4506-BADA-6CD8273E133D}" dt="2024-11-17T11:47:56.693" v="1271" actId="478"/>
          <ac:spMkLst>
            <pc:docMk/>
            <pc:sldMk cId="1299838201" sldId="270"/>
            <ac:spMk id="4" creationId="{EB323635-A392-20F9-9D04-8DB7C01C44F3}"/>
          </ac:spMkLst>
        </pc:spChg>
        <pc:spChg chg="add mod">
          <ac:chgData name="NGUYỄN DUY HÀO" userId="6226eadc-b32e-46e1-aeb2-b67c70614b57" providerId="ADAL" clId="{1FEDEA05-CB86-4506-BADA-6CD8273E133D}" dt="2024-11-17T11:47:53.957" v="1270" actId="20577"/>
          <ac:spMkLst>
            <pc:docMk/>
            <pc:sldMk cId="1299838201" sldId="270"/>
            <ac:spMk id="7" creationId="{B02DF51B-D322-D4A1-8248-C2FD089D3C0B}"/>
          </ac:spMkLst>
        </pc:spChg>
        <pc:picChg chg="add mod modCrop">
          <ac:chgData name="NGUYỄN DUY HÀO" userId="6226eadc-b32e-46e1-aeb2-b67c70614b57" providerId="ADAL" clId="{1FEDEA05-CB86-4506-BADA-6CD8273E133D}" dt="2024-11-17T11:48:34.284" v="1282" actId="1076"/>
          <ac:picMkLst>
            <pc:docMk/>
            <pc:sldMk cId="1299838201" sldId="270"/>
            <ac:picMk id="9" creationId="{C2DFE166-8164-DB63-3978-4D69B464F2BA}"/>
          </ac:picMkLst>
        </pc:picChg>
      </pc:sldChg>
      <pc:sldChg chg="addSp delSp modSp add mod">
        <pc:chgData name="NGUYỄN DUY HÀO" userId="6226eadc-b32e-46e1-aeb2-b67c70614b57" providerId="ADAL" clId="{1FEDEA05-CB86-4506-BADA-6CD8273E133D}" dt="2024-11-17T11:49:30.092" v="1315" actId="1076"/>
        <pc:sldMkLst>
          <pc:docMk/>
          <pc:sldMk cId="157720905" sldId="271"/>
        </pc:sldMkLst>
        <pc:spChg chg="mod">
          <ac:chgData name="NGUYỄN DUY HÀO" userId="6226eadc-b32e-46e1-aeb2-b67c70614b57" providerId="ADAL" clId="{1FEDEA05-CB86-4506-BADA-6CD8273E133D}" dt="2024-11-17T11:48:57.172" v="1306" actId="20577"/>
          <ac:spMkLst>
            <pc:docMk/>
            <pc:sldMk cId="157720905" sldId="271"/>
            <ac:spMk id="7" creationId="{F4C16EE0-0228-6144-B2E6-65F12B69D964}"/>
          </ac:spMkLst>
        </pc:spChg>
        <pc:picChg chg="add mod modCrop">
          <ac:chgData name="NGUYỄN DUY HÀO" userId="6226eadc-b32e-46e1-aeb2-b67c70614b57" providerId="ADAL" clId="{1FEDEA05-CB86-4506-BADA-6CD8273E133D}" dt="2024-11-17T11:49:30.092" v="1315" actId="1076"/>
          <ac:picMkLst>
            <pc:docMk/>
            <pc:sldMk cId="157720905" sldId="271"/>
            <ac:picMk id="8" creationId="{F4733F1B-4086-6529-50CC-627EC6CC80D4}"/>
          </ac:picMkLst>
        </pc:picChg>
        <pc:picChg chg="del">
          <ac:chgData name="NGUYỄN DUY HÀO" userId="6226eadc-b32e-46e1-aeb2-b67c70614b57" providerId="ADAL" clId="{1FEDEA05-CB86-4506-BADA-6CD8273E133D}" dt="2024-11-17T11:48:42.527" v="1284" actId="478"/>
          <ac:picMkLst>
            <pc:docMk/>
            <pc:sldMk cId="157720905" sldId="271"/>
            <ac:picMk id="9" creationId="{D7542357-CFFC-4D7E-AD4B-A65E04654942}"/>
          </ac:picMkLst>
        </pc:picChg>
      </pc:sldChg>
      <pc:sldChg chg="addSp delSp modSp add mod">
        <pc:chgData name="NGUYỄN DUY HÀO" userId="6226eadc-b32e-46e1-aeb2-b67c70614b57" providerId="ADAL" clId="{1FEDEA05-CB86-4506-BADA-6CD8273E133D}" dt="2024-11-17T11:57:56.123" v="1602" actId="1076"/>
        <pc:sldMkLst>
          <pc:docMk/>
          <pc:sldMk cId="1818596542" sldId="272"/>
        </pc:sldMkLst>
        <pc:spChg chg="add mod">
          <ac:chgData name="NGUYỄN DUY HÀO" userId="6226eadc-b32e-46e1-aeb2-b67c70614b57" providerId="ADAL" clId="{1FEDEA05-CB86-4506-BADA-6CD8273E133D}" dt="2024-11-17T11:52:12.201" v="1549" actId="20577"/>
          <ac:spMkLst>
            <pc:docMk/>
            <pc:sldMk cId="1818596542" sldId="272"/>
            <ac:spMk id="4" creationId="{51FAFF89-0C12-37F3-5178-1517FEFDDEB4}"/>
          </ac:spMkLst>
        </pc:spChg>
        <pc:spChg chg="mod">
          <ac:chgData name="NGUYỄN DUY HÀO" userId="6226eadc-b32e-46e1-aeb2-b67c70614b57" providerId="ADAL" clId="{1FEDEA05-CB86-4506-BADA-6CD8273E133D}" dt="2024-11-17T11:49:50.910" v="1350" actId="20577"/>
          <ac:spMkLst>
            <pc:docMk/>
            <pc:sldMk cId="1818596542" sldId="272"/>
            <ac:spMk id="7" creationId="{BB81CA11-FD22-4C7F-A6B0-58BD519A21A7}"/>
          </ac:spMkLst>
        </pc:spChg>
        <pc:spChg chg="mod">
          <ac:chgData name="NGUYỄN DUY HÀO" userId="6226eadc-b32e-46e1-aeb2-b67c70614b57" providerId="ADAL" clId="{1FEDEA05-CB86-4506-BADA-6CD8273E133D}" dt="2024-11-17T11:57:50.144" v="1601"/>
          <ac:spMkLst>
            <pc:docMk/>
            <pc:sldMk cId="1818596542" sldId="272"/>
            <ac:spMk id="22" creationId="{3C83B18E-44FD-23C5-DEEF-F53B22EC9807}"/>
          </ac:spMkLst>
        </pc:spChg>
        <pc:grpChg chg="add mod">
          <ac:chgData name="NGUYỄN DUY HÀO" userId="6226eadc-b32e-46e1-aeb2-b67c70614b57" providerId="ADAL" clId="{1FEDEA05-CB86-4506-BADA-6CD8273E133D}" dt="2024-11-17T11:57:56.123" v="1602" actId="1076"/>
          <ac:grpSpMkLst>
            <pc:docMk/>
            <pc:sldMk cId="1818596542" sldId="272"/>
            <ac:grpSpMk id="20" creationId="{9126C76F-7A0F-C412-85B5-07812AF17C05}"/>
          </ac:grpSpMkLst>
        </pc:grpChg>
        <pc:picChg chg="del">
          <ac:chgData name="NGUYỄN DUY HÀO" userId="6226eadc-b32e-46e1-aeb2-b67c70614b57" providerId="ADAL" clId="{1FEDEA05-CB86-4506-BADA-6CD8273E133D}" dt="2024-11-17T11:49:51.669" v="1351" actId="478"/>
          <ac:picMkLst>
            <pc:docMk/>
            <pc:sldMk cId="1818596542" sldId="272"/>
            <ac:picMk id="8" creationId="{E3B08C9C-DF48-0FBB-9E57-49BDC79975F9}"/>
          </ac:picMkLst>
        </pc:picChg>
        <pc:picChg chg="add mod">
          <ac:chgData name="NGUYỄN DUY HÀO" userId="6226eadc-b32e-46e1-aeb2-b67c70614b57" providerId="ADAL" clId="{1FEDEA05-CB86-4506-BADA-6CD8273E133D}" dt="2024-11-17T11:52:44.688" v="1551" actId="1076"/>
          <ac:picMkLst>
            <pc:docMk/>
            <pc:sldMk cId="1818596542" sldId="272"/>
            <ac:picMk id="12" creationId="{A5B541FD-6B9E-1D20-FF37-81FF0DA167ED}"/>
          </ac:picMkLst>
        </pc:picChg>
        <pc:picChg chg="add mod">
          <ac:chgData name="NGUYỄN DUY HÀO" userId="6226eadc-b32e-46e1-aeb2-b67c70614b57" providerId="ADAL" clId="{1FEDEA05-CB86-4506-BADA-6CD8273E133D}" dt="2024-11-17T11:53:23.106" v="1553" actId="1076"/>
          <ac:picMkLst>
            <pc:docMk/>
            <pc:sldMk cId="1818596542" sldId="272"/>
            <ac:picMk id="14" creationId="{FB1659A8-7F23-1896-69D8-27CD258D8BBE}"/>
          </ac:picMkLst>
        </pc:picChg>
        <pc:picChg chg="add del mod">
          <ac:chgData name="NGUYỄN DUY HÀO" userId="6226eadc-b32e-46e1-aeb2-b67c70614b57" providerId="ADAL" clId="{1FEDEA05-CB86-4506-BADA-6CD8273E133D}" dt="2024-11-17T11:53:56.684" v="1558" actId="478"/>
          <ac:picMkLst>
            <pc:docMk/>
            <pc:sldMk cId="1818596542" sldId="272"/>
            <ac:picMk id="16" creationId="{79ECBEB4-CB5C-D5DB-3292-03EA1A61E5EA}"/>
          </ac:picMkLst>
        </pc:picChg>
        <pc:picChg chg="add mod">
          <ac:chgData name="NGUYỄN DUY HÀO" userId="6226eadc-b32e-46e1-aeb2-b67c70614b57" providerId="ADAL" clId="{1FEDEA05-CB86-4506-BADA-6CD8273E133D}" dt="2024-11-17T11:54:12.050" v="1560" actId="1076"/>
          <ac:picMkLst>
            <pc:docMk/>
            <pc:sldMk cId="1818596542" sldId="272"/>
            <ac:picMk id="18" creationId="{DADE07ED-E0F0-4BBA-A084-AD9F7F9D2BD7}"/>
          </ac:picMkLst>
        </pc:picChg>
        <pc:picChg chg="add mod">
          <ac:chgData name="NGUYỄN DUY HÀO" userId="6226eadc-b32e-46e1-aeb2-b67c70614b57" providerId="ADAL" clId="{1FEDEA05-CB86-4506-BADA-6CD8273E133D}" dt="2024-11-17T11:57:44.209" v="1600"/>
          <ac:picMkLst>
            <pc:docMk/>
            <pc:sldMk cId="1818596542" sldId="272"/>
            <ac:picMk id="19" creationId="{17595CDA-596F-28E8-D57B-37ACD6B6C339}"/>
          </ac:picMkLst>
        </pc:picChg>
        <pc:picChg chg="mod">
          <ac:chgData name="NGUYỄN DUY HÀO" userId="6226eadc-b32e-46e1-aeb2-b67c70614b57" providerId="ADAL" clId="{1FEDEA05-CB86-4506-BADA-6CD8273E133D}" dt="2024-11-17T11:57:50.144" v="1601"/>
          <ac:picMkLst>
            <pc:docMk/>
            <pc:sldMk cId="1818596542" sldId="272"/>
            <ac:picMk id="21" creationId="{4AB8B6B7-D00C-4EC4-9A42-5D3B8FDACB9A}"/>
          </ac:picMkLst>
        </pc:picChg>
      </pc:sldChg>
      <pc:sldChg chg="addSp delSp modSp add mod modTransition">
        <pc:chgData name="NGUYỄN DUY HÀO" userId="6226eadc-b32e-46e1-aeb2-b67c70614b57" providerId="ADAL" clId="{1FEDEA05-CB86-4506-BADA-6CD8273E133D}" dt="2024-11-18T13:22:47.860" v="2241"/>
        <pc:sldMkLst>
          <pc:docMk/>
          <pc:sldMk cId="1980857173" sldId="273"/>
        </pc:sldMkLst>
        <pc:spChg chg="mod">
          <ac:chgData name="NGUYỄN DUY HÀO" userId="6226eadc-b32e-46e1-aeb2-b67c70614b57" providerId="ADAL" clId="{1FEDEA05-CB86-4506-BADA-6CD8273E133D}" dt="2024-11-18T10:53:08.772" v="1808" actId="1076"/>
          <ac:spMkLst>
            <pc:docMk/>
            <pc:sldMk cId="1980857173" sldId="273"/>
            <ac:spMk id="2" creationId="{333801CA-4691-FAD5-0E63-A78B18256623}"/>
          </ac:spMkLst>
        </pc:spChg>
        <pc:spChg chg="mod">
          <ac:chgData name="NGUYỄN DUY HÀO" userId="6226eadc-b32e-46e1-aeb2-b67c70614b57" providerId="ADAL" clId="{1FEDEA05-CB86-4506-BADA-6CD8273E133D}" dt="2024-11-18T05:09:42.525" v="1789" actId="20577"/>
          <ac:spMkLst>
            <pc:docMk/>
            <pc:sldMk cId="1980857173" sldId="273"/>
            <ac:spMk id="4" creationId="{02367B31-7DFC-99AC-9BA0-15752378B73E}"/>
          </ac:spMkLst>
        </pc:spChg>
        <pc:spChg chg="mod">
          <ac:chgData name="NGUYỄN DUY HÀO" userId="6226eadc-b32e-46e1-aeb2-b67c70614b57" providerId="ADAL" clId="{1FEDEA05-CB86-4506-BADA-6CD8273E133D}" dt="2024-11-17T11:58:01.753" v="1604" actId="1076"/>
          <ac:spMkLst>
            <pc:docMk/>
            <pc:sldMk cId="1980857173" sldId="273"/>
            <ac:spMk id="5" creationId="{6BE5678E-528B-6531-5608-D09326D5D464}"/>
          </ac:spMkLst>
        </pc:spChg>
        <pc:spChg chg="del">
          <ac:chgData name="NGUYỄN DUY HÀO" userId="6226eadc-b32e-46e1-aeb2-b67c70614b57" providerId="ADAL" clId="{1FEDEA05-CB86-4506-BADA-6CD8273E133D}" dt="2024-11-17T11:58:54.162" v="1659" actId="478"/>
          <ac:spMkLst>
            <pc:docMk/>
            <pc:sldMk cId="1980857173" sldId="273"/>
            <ac:spMk id="7" creationId="{11EB322B-8955-3AAD-7F79-E235F2DE1124}"/>
          </ac:spMkLst>
        </pc:spChg>
        <pc:spChg chg="add mod">
          <ac:chgData name="NGUYỄN DUY HÀO" userId="6226eadc-b32e-46e1-aeb2-b67c70614b57" providerId="ADAL" clId="{1FEDEA05-CB86-4506-BADA-6CD8273E133D}" dt="2024-11-17T11:57:35.071" v="1598" actId="164"/>
          <ac:spMkLst>
            <pc:docMk/>
            <pc:sldMk cId="1980857173" sldId="273"/>
            <ac:spMk id="9" creationId="{FED347E4-0B4D-74D0-393C-8838A9CC12CB}"/>
          </ac:spMkLst>
        </pc:spChg>
        <pc:grpChg chg="add mod">
          <ac:chgData name="NGUYỄN DUY HÀO" userId="6226eadc-b32e-46e1-aeb2-b67c70614b57" providerId="ADAL" clId="{1FEDEA05-CB86-4506-BADA-6CD8273E133D}" dt="2024-11-17T11:58:05.043" v="1605" actId="1076"/>
          <ac:grpSpMkLst>
            <pc:docMk/>
            <pc:sldMk cId="1980857173" sldId="273"/>
            <ac:grpSpMk id="13" creationId="{15282534-2E7D-6A8B-AD34-6039341B2625}"/>
          </ac:grpSpMkLst>
        </pc:grpChg>
        <pc:picChg chg="mod">
          <ac:chgData name="NGUYỄN DUY HÀO" userId="6226eadc-b32e-46e1-aeb2-b67c70614b57" providerId="ADAL" clId="{1FEDEA05-CB86-4506-BADA-6CD8273E133D}" dt="2024-11-17T11:57:58.895" v="1603" actId="1076"/>
          <ac:picMkLst>
            <pc:docMk/>
            <pc:sldMk cId="1980857173" sldId="273"/>
            <ac:picMk id="6" creationId="{67699BB1-4690-88FB-DF75-60CA41B3938D}"/>
          </ac:picMkLst>
        </pc:picChg>
        <pc:picChg chg="add mod">
          <ac:chgData name="NGUYỄN DUY HÀO" userId="6226eadc-b32e-46e1-aeb2-b67c70614b57" providerId="ADAL" clId="{1FEDEA05-CB86-4506-BADA-6CD8273E133D}" dt="2024-11-17T11:57:35.071" v="1598" actId="164"/>
          <ac:picMkLst>
            <pc:docMk/>
            <pc:sldMk cId="1980857173" sldId="273"/>
            <ac:picMk id="8" creationId="{F34A9BDE-58B5-E6D2-B145-D5C289572681}"/>
          </ac:picMkLst>
        </pc:picChg>
        <pc:picChg chg="del mod">
          <ac:chgData name="NGUYỄN DUY HÀO" userId="6226eadc-b32e-46e1-aeb2-b67c70614b57" providerId="ADAL" clId="{1FEDEA05-CB86-4506-BADA-6CD8273E133D}" dt="2024-11-18T05:09:49.668" v="1790" actId="478"/>
          <ac:picMkLst>
            <pc:docMk/>
            <pc:sldMk cId="1980857173" sldId="273"/>
            <ac:picMk id="10" creationId="{E2F58E1D-1595-5021-FB48-669D0237318A}"/>
          </ac:picMkLst>
        </pc:picChg>
        <pc:picChg chg="del">
          <ac:chgData name="NGUYỄN DUY HÀO" userId="6226eadc-b32e-46e1-aeb2-b67c70614b57" providerId="ADAL" clId="{1FEDEA05-CB86-4506-BADA-6CD8273E133D}" dt="2024-11-17T12:00:32.310" v="1660" actId="478"/>
          <ac:picMkLst>
            <pc:docMk/>
            <pc:sldMk cId="1980857173" sldId="273"/>
            <ac:picMk id="12" creationId="{27820855-16B8-2C72-955D-A0AE89944F49}"/>
          </ac:picMkLst>
        </pc:picChg>
        <pc:picChg chg="add mod ord">
          <ac:chgData name="NGUYỄN DUY HÀO" userId="6226eadc-b32e-46e1-aeb2-b67c70614b57" providerId="ADAL" clId="{1FEDEA05-CB86-4506-BADA-6CD8273E133D}" dt="2024-11-18T10:52:49.508" v="1805" actId="167"/>
          <ac:picMkLst>
            <pc:docMk/>
            <pc:sldMk cId="1980857173" sldId="273"/>
            <ac:picMk id="12" creationId="{79492717-B675-49BD-AE6D-E45C6CC72E83}"/>
          </ac:picMkLst>
        </pc:picChg>
        <pc:picChg chg="del">
          <ac:chgData name="NGUYỄN DUY HÀO" userId="6226eadc-b32e-46e1-aeb2-b67c70614b57" providerId="ADAL" clId="{1FEDEA05-CB86-4506-BADA-6CD8273E133D}" dt="2024-11-17T12:00:32.310" v="1660" actId="478"/>
          <ac:picMkLst>
            <pc:docMk/>
            <pc:sldMk cId="1980857173" sldId="273"/>
            <ac:picMk id="14" creationId="{FBA5E84F-6117-04B7-9109-12F6E6998554}"/>
          </ac:picMkLst>
        </pc:picChg>
        <pc:picChg chg="del">
          <ac:chgData name="NGUYỄN DUY HÀO" userId="6226eadc-b32e-46e1-aeb2-b67c70614b57" providerId="ADAL" clId="{1FEDEA05-CB86-4506-BADA-6CD8273E133D}" dt="2024-11-17T12:00:32.310" v="1660" actId="478"/>
          <ac:picMkLst>
            <pc:docMk/>
            <pc:sldMk cId="1980857173" sldId="273"/>
            <ac:picMk id="18" creationId="{F5A12FE7-ACD4-BEC3-1D2A-C733BFC0AFBC}"/>
          </ac:picMkLst>
        </pc:picChg>
      </pc:sldChg>
      <pc:sldChg chg="add del">
        <pc:chgData name="NGUYỄN DUY HÀO" userId="6226eadc-b32e-46e1-aeb2-b67c70614b57" providerId="ADAL" clId="{1FEDEA05-CB86-4506-BADA-6CD8273E133D}" dt="2024-11-18T13:10:58.314" v="2214" actId="47"/>
        <pc:sldMkLst>
          <pc:docMk/>
          <pc:sldMk cId="4267996935" sldId="274"/>
        </pc:sldMkLst>
      </pc:sldChg>
      <pc:sldChg chg="addSp delSp modSp add mod modTransition">
        <pc:chgData name="NGUYỄN DUY HÀO" userId="6226eadc-b32e-46e1-aeb2-b67c70614b57" providerId="ADAL" clId="{1FEDEA05-CB86-4506-BADA-6CD8273E133D}" dt="2024-11-18T13:23:02.528" v="2244"/>
        <pc:sldMkLst>
          <pc:docMk/>
          <pc:sldMk cId="2251254888" sldId="275"/>
        </pc:sldMkLst>
        <pc:spChg chg="mod">
          <ac:chgData name="NGUYỄN DUY HÀO" userId="6226eadc-b32e-46e1-aeb2-b67c70614b57" providerId="ADAL" clId="{1FEDEA05-CB86-4506-BADA-6CD8273E133D}" dt="2024-11-18T11:35:44.312" v="1882" actId="20577"/>
          <ac:spMkLst>
            <pc:docMk/>
            <pc:sldMk cId="2251254888" sldId="275"/>
            <ac:spMk id="4" creationId="{8B04FAC9-F83C-1941-7509-94B019E9B4E4}"/>
          </ac:spMkLst>
        </pc:spChg>
        <pc:spChg chg="del mod">
          <ac:chgData name="NGUYỄN DUY HÀO" userId="6226eadc-b32e-46e1-aeb2-b67c70614b57" providerId="ADAL" clId="{1FEDEA05-CB86-4506-BADA-6CD8273E133D}" dt="2024-11-18T11:38:45.798" v="1894" actId="478"/>
          <ac:spMkLst>
            <pc:docMk/>
            <pc:sldMk cId="2251254888" sldId="275"/>
            <ac:spMk id="5" creationId="{3C733E8B-BB5F-DC95-1192-AF19939D5E9E}"/>
          </ac:spMkLst>
        </pc:spChg>
        <pc:spChg chg="add ord">
          <ac:chgData name="NGUYỄN DUY HÀO" userId="6226eadc-b32e-46e1-aeb2-b67c70614b57" providerId="ADAL" clId="{1FEDEA05-CB86-4506-BADA-6CD8273E133D}" dt="2024-11-18T11:37:54.421" v="1890" actId="171"/>
          <ac:spMkLst>
            <pc:docMk/>
            <pc:sldMk cId="2251254888" sldId="275"/>
            <ac:spMk id="14" creationId="{1C4DDAD0-598C-AAED-9E73-93A40CA7DC5B}"/>
          </ac:spMkLst>
        </pc:spChg>
        <pc:spChg chg="add del mod">
          <ac:chgData name="NGUYỄN DUY HÀO" userId="6226eadc-b32e-46e1-aeb2-b67c70614b57" providerId="ADAL" clId="{1FEDEA05-CB86-4506-BADA-6CD8273E133D}" dt="2024-11-18T11:38:48.713" v="1895" actId="478"/>
          <ac:spMkLst>
            <pc:docMk/>
            <pc:sldMk cId="2251254888" sldId="275"/>
            <ac:spMk id="16" creationId="{C410FF08-58CA-3947-95F4-667ABD0F8392}"/>
          </ac:spMkLst>
        </pc:spChg>
        <pc:picChg chg="del">
          <ac:chgData name="NGUYỄN DUY HÀO" userId="6226eadc-b32e-46e1-aeb2-b67c70614b57" providerId="ADAL" clId="{1FEDEA05-CB86-4506-BADA-6CD8273E133D}" dt="2024-11-18T11:35:46.602" v="1883" actId="478"/>
          <ac:picMkLst>
            <pc:docMk/>
            <pc:sldMk cId="2251254888" sldId="275"/>
            <ac:picMk id="3" creationId="{981204AA-7941-FC2B-65E8-1E2DD382E736}"/>
          </ac:picMkLst>
        </pc:picChg>
        <pc:picChg chg="del">
          <ac:chgData name="NGUYỄN DUY HÀO" userId="6226eadc-b32e-46e1-aeb2-b67c70614b57" providerId="ADAL" clId="{1FEDEA05-CB86-4506-BADA-6CD8273E133D}" dt="2024-11-18T11:38:41.517" v="1892" actId="478"/>
          <ac:picMkLst>
            <pc:docMk/>
            <pc:sldMk cId="2251254888" sldId="275"/>
            <ac:picMk id="6" creationId="{4D36BD3A-2B2E-B3C7-F29C-5FE623A4C6E7}"/>
          </ac:picMkLst>
        </pc:picChg>
        <pc:picChg chg="add mod">
          <ac:chgData name="NGUYỄN DUY HÀO" userId="6226eadc-b32e-46e1-aeb2-b67c70614b57" providerId="ADAL" clId="{1FEDEA05-CB86-4506-BADA-6CD8273E133D}" dt="2024-11-18T11:39:32.284" v="1896"/>
          <ac:picMkLst>
            <pc:docMk/>
            <pc:sldMk cId="2251254888" sldId="275"/>
            <ac:picMk id="10" creationId="{44E1994C-AE6E-6435-4CD7-18BECA3E3805}"/>
          </ac:picMkLst>
        </pc:picChg>
      </pc:sldChg>
      <pc:sldChg chg="new del">
        <pc:chgData name="NGUYỄN DUY HÀO" userId="6226eadc-b32e-46e1-aeb2-b67c70614b57" providerId="ADAL" clId="{1FEDEA05-CB86-4506-BADA-6CD8273E133D}" dt="2024-11-18T13:10:58.314" v="2214" actId="47"/>
        <pc:sldMkLst>
          <pc:docMk/>
          <pc:sldMk cId="4136337130" sldId="276"/>
        </pc:sldMkLst>
      </pc:sldChg>
      <pc:sldChg chg="addSp delSp modSp add mod modTransition">
        <pc:chgData name="NGUYỄN DUY HÀO" userId="6226eadc-b32e-46e1-aeb2-b67c70614b57" providerId="ADAL" clId="{1FEDEA05-CB86-4506-BADA-6CD8273E133D}" dt="2024-11-18T13:23:02.528" v="2244"/>
        <pc:sldMkLst>
          <pc:docMk/>
          <pc:sldMk cId="3482605753" sldId="277"/>
        </pc:sldMkLst>
        <pc:spChg chg="mod">
          <ac:chgData name="NGUYỄN DUY HÀO" userId="6226eadc-b32e-46e1-aeb2-b67c70614b57" providerId="ADAL" clId="{1FEDEA05-CB86-4506-BADA-6CD8273E133D}" dt="2024-11-18T11:59:52.232" v="1958" actId="1076"/>
          <ac:spMkLst>
            <pc:docMk/>
            <pc:sldMk cId="3482605753" sldId="277"/>
            <ac:spMk id="2" creationId="{B171A53A-EBCE-6E72-B282-547B78FA19C2}"/>
          </ac:spMkLst>
        </pc:spChg>
        <pc:spChg chg="add mod">
          <ac:chgData name="NGUYỄN DUY HÀO" userId="6226eadc-b32e-46e1-aeb2-b67c70614b57" providerId="ADAL" clId="{1FEDEA05-CB86-4506-BADA-6CD8273E133D}" dt="2024-11-18T12:00:07.735" v="1988" actId="20577"/>
          <ac:spMkLst>
            <pc:docMk/>
            <pc:sldMk cId="3482605753" sldId="277"/>
            <ac:spMk id="5" creationId="{2D28A774-B64E-51C3-CF8F-9D6E289ED00E}"/>
          </ac:spMkLst>
        </pc:spChg>
        <pc:spChg chg="add mod">
          <ac:chgData name="NGUYỄN DUY HÀO" userId="6226eadc-b32e-46e1-aeb2-b67c70614b57" providerId="ADAL" clId="{1FEDEA05-CB86-4506-BADA-6CD8273E133D}" dt="2024-11-18T12:01:34.281" v="2050" actId="20577"/>
          <ac:spMkLst>
            <pc:docMk/>
            <pc:sldMk cId="3482605753" sldId="277"/>
            <ac:spMk id="6" creationId="{49E415B4-3797-6B75-5535-C57DFBA00EC7}"/>
          </ac:spMkLst>
        </pc:spChg>
        <pc:spChg chg="add del mod">
          <ac:chgData name="NGUYỄN DUY HÀO" userId="6226eadc-b32e-46e1-aeb2-b67c70614b57" providerId="ADAL" clId="{1FEDEA05-CB86-4506-BADA-6CD8273E133D}" dt="2024-11-18T12:00:37.719" v="1994" actId="478"/>
          <ac:spMkLst>
            <pc:docMk/>
            <pc:sldMk cId="3482605753" sldId="277"/>
            <ac:spMk id="7" creationId="{BC6B47D4-FB84-F1C5-945F-62650FDE2FC2}"/>
          </ac:spMkLst>
        </pc:spChg>
        <pc:spChg chg="del">
          <ac:chgData name="NGUYỄN DUY HÀO" userId="6226eadc-b32e-46e1-aeb2-b67c70614b57" providerId="ADAL" clId="{1FEDEA05-CB86-4506-BADA-6CD8273E133D}" dt="2024-11-18T11:59:26.163" v="1955" actId="478"/>
          <ac:spMkLst>
            <pc:docMk/>
            <pc:sldMk cId="3482605753" sldId="277"/>
            <ac:spMk id="14" creationId="{29FD187E-C887-AABA-637A-35526A046F6C}"/>
          </ac:spMkLst>
        </pc:spChg>
        <pc:spChg chg="add del mod">
          <ac:chgData name="NGUYỄN DUY HÀO" userId="6226eadc-b32e-46e1-aeb2-b67c70614b57" providerId="ADAL" clId="{1FEDEA05-CB86-4506-BADA-6CD8273E133D}" dt="2024-11-18T12:00:52.178" v="1997" actId="478"/>
          <ac:spMkLst>
            <pc:docMk/>
            <pc:sldMk cId="3482605753" sldId="277"/>
            <ac:spMk id="15" creationId="{02AE9FB5-5756-2BDA-CC57-96605BD86F5D}"/>
          </ac:spMkLst>
        </pc:spChg>
        <pc:picChg chg="add mod">
          <ac:chgData name="NGUYỄN DUY HÀO" userId="6226eadc-b32e-46e1-aeb2-b67c70614b57" providerId="ADAL" clId="{1FEDEA05-CB86-4506-BADA-6CD8273E133D}" dt="2024-11-18T12:00:14.097" v="1989" actId="1076"/>
          <ac:picMkLst>
            <pc:docMk/>
            <pc:sldMk cId="3482605753" sldId="277"/>
            <ac:picMk id="3" creationId="{285EF868-5993-A1D3-B9EC-5C944519C5D1}"/>
          </ac:picMkLst>
        </pc:picChg>
        <pc:picChg chg="del">
          <ac:chgData name="NGUYỄN DUY HÀO" userId="6226eadc-b32e-46e1-aeb2-b67c70614b57" providerId="ADAL" clId="{1FEDEA05-CB86-4506-BADA-6CD8273E133D}" dt="2024-11-18T11:59:24.650" v="1954" actId="478"/>
          <ac:picMkLst>
            <pc:docMk/>
            <pc:sldMk cId="3482605753" sldId="277"/>
            <ac:picMk id="10" creationId="{62C79AB6-4501-2850-9CC4-4CB39DAC817E}"/>
          </ac:picMkLst>
        </pc:picChg>
        <pc:picChg chg="mod">
          <ac:chgData name="NGUYỄN DUY HÀO" userId="6226eadc-b32e-46e1-aeb2-b67c70614b57" providerId="ADAL" clId="{1FEDEA05-CB86-4506-BADA-6CD8273E133D}" dt="2024-11-18T11:59:55.842" v="1962" actId="1076"/>
          <ac:picMkLst>
            <pc:docMk/>
            <pc:sldMk cId="3482605753" sldId="277"/>
            <ac:picMk id="12" creationId="{C04CE7CD-BCF9-21A2-4892-658590E8A588}"/>
          </ac:picMkLst>
        </pc:picChg>
      </pc:sldChg>
      <pc:sldChg chg="addSp delSp modSp add mod modTransition">
        <pc:chgData name="NGUYỄN DUY HÀO" userId="6226eadc-b32e-46e1-aeb2-b67c70614b57" providerId="ADAL" clId="{1FEDEA05-CB86-4506-BADA-6CD8273E133D}" dt="2024-11-18T13:23:02.528" v="2244"/>
        <pc:sldMkLst>
          <pc:docMk/>
          <pc:sldMk cId="238385279" sldId="278"/>
        </pc:sldMkLst>
        <pc:spChg chg="mod">
          <ac:chgData name="NGUYỄN DUY HÀO" userId="6226eadc-b32e-46e1-aeb2-b67c70614b57" providerId="ADAL" clId="{1FEDEA05-CB86-4506-BADA-6CD8273E133D}" dt="2024-11-18T12:01:51.050" v="2070" actId="20577"/>
          <ac:spMkLst>
            <pc:docMk/>
            <pc:sldMk cId="238385279" sldId="278"/>
            <ac:spMk id="5" creationId="{F8F4DB65-3355-40F2-56DC-31A27C8E6929}"/>
          </ac:spMkLst>
        </pc:spChg>
        <pc:spChg chg="mod">
          <ac:chgData name="NGUYỄN DUY HÀO" userId="6226eadc-b32e-46e1-aeb2-b67c70614b57" providerId="ADAL" clId="{1FEDEA05-CB86-4506-BADA-6CD8273E133D}" dt="2024-11-18T12:05:53.361" v="2071" actId="20577"/>
          <ac:spMkLst>
            <pc:docMk/>
            <pc:sldMk cId="238385279" sldId="278"/>
            <ac:spMk id="6" creationId="{2B49E026-7507-324E-F487-2F82EDE91AE2}"/>
          </ac:spMkLst>
        </pc:spChg>
        <pc:spChg chg="add mod">
          <ac:chgData name="NGUYỄN DUY HÀO" userId="6226eadc-b32e-46e1-aeb2-b67c70614b57" providerId="ADAL" clId="{1FEDEA05-CB86-4506-BADA-6CD8273E133D}" dt="2024-11-18T12:08:42.887" v="2108" actId="27636"/>
          <ac:spMkLst>
            <pc:docMk/>
            <pc:sldMk cId="238385279" sldId="278"/>
            <ac:spMk id="7" creationId="{83F4091A-5A88-45F8-DCAC-BA8F5935CA91}"/>
          </ac:spMkLst>
        </pc:spChg>
        <pc:spChg chg="add del mod">
          <ac:chgData name="NGUYỄN DUY HÀO" userId="6226eadc-b32e-46e1-aeb2-b67c70614b57" providerId="ADAL" clId="{1FEDEA05-CB86-4506-BADA-6CD8273E133D}" dt="2024-11-18T12:06:25.817" v="2076" actId="478"/>
          <ac:spMkLst>
            <pc:docMk/>
            <pc:sldMk cId="238385279" sldId="278"/>
            <ac:spMk id="10" creationId="{14B1385D-0B2A-D844-56BD-D490B963984B}"/>
          </ac:spMkLst>
        </pc:spChg>
        <pc:picChg chg="mod">
          <ac:chgData name="NGUYỄN DUY HÀO" userId="6226eadc-b32e-46e1-aeb2-b67c70614b57" providerId="ADAL" clId="{1FEDEA05-CB86-4506-BADA-6CD8273E133D}" dt="2024-11-18T12:06:45.928" v="2093" actId="1076"/>
          <ac:picMkLst>
            <pc:docMk/>
            <pc:sldMk cId="238385279" sldId="278"/>
            <ac:picMk id="3" creationId="{120902EB-47F7-C8DE-C1B3-BBF2807A7986}"/>
          </ac:picMkLst>
        </pc:picChg>
      </pc:sldChg>
      <pc:sldChg chg="addSp delSp modSp add mod modTransition">
        <pc:chgData name="NGUYỄN DUY HÀO" userId="6226eadc-b32e-46e1-aeb2-b67c70614b57" providerId="ADAL" clId="{1FEDEA05-CB86-4506-BADA-6CD8273E133D}" dt="2024-11-18T13:23:02.528" v="2244"/>
        <pc:sldMkLst>
          <pc:docMk/>
          <pc:sldMk cId="2056066984" sldId="279"/>
        </pc:sldMkLst>
        <pc:spChg chg="del">
          <ac:chgData name="NGUYỄN DUY HÀO" userId="6226eadc-b32e-46e1-aeb2-b67c70614b57" providerId="ADAL" clId="{1FEDEA05-CB86-4506-BADA-6CD8273E133D}" dt="2024-11-18T12:09:17.573" v="2117" actId="478"/>
          <ac:spMkLst>
            <pc:docMk/>
            <pc:sldMk cId="2056066984" sldId="279"/>
            <ac:spMk id="7" creationId="{7BB108F3-08AA-B081-F875-FAC63068ACFE}"/>
          </ac:spMkLst>
        </pc:spChg>
        <pc:spChg chg="add mod">
          <ac:chgData name="NGUYỄN DUY HÀO" userId="6226eadc-b32e-46e1-aeb2-b67c70614b57" providerId="ADAL" clId="{1FEDEA05-CB86-4506-BADA-6CD8273E133D}" dt="2024-11-18T12:10:40.818" v="2141" actId="123"/>
          <ac:spMkLst>
            <pc:docMk/>
            <pc:sldMk cId="2056066984" sldId="279"/>
            <ac:spMk id="10" creationId="{16C889DE-8DED-6A85-9625-D82A33EA883A}"/>
          </ac:spMkLst>
        </pc:spChg>
        <pc:grpChg chg="mod">
          <ac:chgData name="NGUYỄN DUY HÀO" userId="6226eadc-b32e-46e1-aeb2-b67c70614b57" providerId="ADAL" clId="{1FEDEA05-CB86-4506-BADA-6CD8273E133D}" dt="2024-11-18T12:08:56.703" v="2112" actId="1076"/>
          <ac:grpSpMkLst>
            <pc:docMk/>
            <pc:sldMk cId="2056066984" sldId="279"/>
            <ac:grpSpMk id="13" creationId="{9053F124-3501-E434-8C83-15F5DBD0F949}"/>
          </ac:grpSpMkLst>
        </pc:grpChg>
        <pc:picChg chg="add del">
          <ac:chgData name="NGUYỄN DUY HÀO" userId="6226eadc-b32e-46e1-aeb2-b67c70614b57" providerId="ADAL" clId="{1FEDEA05-CB86-4506-BADA-6CD8273E133D}" dt="2024-11-18T12:09:13.461" v="2116" actId="478"/>
          <ac:picMkLst>
            <pc:docMk/>
            <pc:sldMk cId="2056066984" sldId="279"/>
            <ac:picMk id="3" creationId="{4EA6C659-C175-C87D-7171-08870BA9D094}"/>
          </ac:picMkLst>
        </pc:picChg>
      </pc:sldChg>
      <pc:sldChg chg="addSp modSp add mod modTransition">
        <pc:chgData name="NGUYỄN DUY HÀO" userId="6226eadc-b32e-46e1-aeb2-b67c70614b57" providerId="ADAL" clId="{1FEDEA05-CB86-4506-BADA-6CD8273E133D}" dt="2024-11-18T13:23:02.528" v="2244"/>
        <pc:sldMkLst>
          <pc:docMk/>
          <pc:sldMk cId="1203104429" sldId="280"/>
        </pc:sldMkLst>
        <pc:spChg chg="add mod">
          <ac:chgData name="NGUYỄN DUY HÀO" userId="6226eadc-b32e-46e1-aeb2-b67c70614b57" providerId="ADAL" clId="{1FEDEA05-CB86-4506-BADA-6CD8273E133D}" dt="2024-11-18T12:12:31.235" v="2154" actId="20577"/>
          <ac:spMkLst>
            <pc:docMk/>
            <pc:sldMk cId="1203104429" sldId="280"/>
            <ac:spMk id="7" creationId="{AD537E07-12B0-CC8D-894D-26F3C643BD5E}"/>
          </ac:spMkLst>
        </pc:spChg>
        <pc:spChg chg="mod">
          <ac:chgData name="NGUYỄN DUY HÀO" userId="6226eadc-b32e-46e1-aeb2-b67c70614b57" providerId="ADAL" clId="{1FEDEA05-CB86-4506-BADA-6CD8273E133D}" dt="2024-11-18T12:12:13.980" v="2148" actId="20577"/>
          <ac:spMkLst>
            <pc:docMk/>
            <pc:sldMk cId="1203104429" sldId="280"/>
            <ac:spMk id="10" creationId="{D24932B4-BB3E-AF64-89BD-7D1BF960831C}"/>
          </ac:spMkLst>
        </pc:spChg>
      </pc:sldChg>
      <pc:sldChg chg="addSp delSp modSp add mod modTransition">
        <pc:chgData name="NGUYỄN DUY HÀO" userId="6226eadc-b32e-46e1-aeb2-b67c70614b57" providerId="ADAL" clId="{1FEDEA05-CB86-4506-BADA-6CD8273E133D}" dt="2024-11-18T13:23:02.528" v="2244"/>
        <pc:sldMkLst>
          <pc:docMk/>
          <pc:sldMk cId="786414731" sldId="281"/>
        </pc:sldMkLst>
        <pc:spChg chg="mod">
          <ac:chgData name="NGUYỄN DUY HÀO" userId="6226eadc-b32e-46e1-aeb2-b67c70614b57" providerId="ADAL" clId="{1FEDEA05-CB86-4506-BADA-6CD8273E133D}" dt="2024-11-18T12:13:28.458" v="2161" actId="20577"/>
          <ac:spMkLst>
            <pc:docMk/>
            <pc:sldMk cId="786414731" sldId="281"/>
            <ac:spMk id="7" creationId="{2C065DB7-99CA-0CFE-45F7-E5A845FD2AFC}"/>
          </ac:spMkLst>
        </pc:spChg>
        <pc:spChg chg="add mod">
          <ac:chgData name="NGUYỄN DUY HÀO" userId="6226eadc-b32e-46e1-aeb2-b67c70614b57" providerId="ADAL" clId="{1FEDEA05-CB86-4506-BADA-6CD8273E133D}" dt="2024-11-18T12:14:36.898" v="2175" actId="13926"/>
          <ac:spMkLst>
            <pc:docMk/>
            <pc:sldMk cId="786414731" sldId="281"/>
            <ac:spMk id="14" creationId="{AF66A032-919A-9EA7-347D-AFA25FD27981}"/>
          </ac:spMkLst>
        </pc:spChg>
        <pc:spChg chg="mod">
          <ac:chgData name="NGUYỄN DUY HÀO" userId="6226eadc-b32e-46e1-aeb2-b67c70614b57" providerId="ADAL" clId="{1FEDEA05-CB86-4506-BADA-6CD8273E133D}" dt="2024-11-18T13:09:50.236" v="2207"/>
          <ac:spMkLst>
            <pc:docMk/>
            <pc:sldMk cId="786414731" sldId="281"/>
            <ac:spMk id="18" creationId="{6A2A16BF-B477-C283-2460-DEB617ED5AA4}"/>
          </ac:spMkLst>
        </pc:spChg>
        <pc:grpChg chg="add mod">
          <ac:chgData name="NGUYỄN DUY HÀO" userId="6226eadc-b32e-46e1-aeb2-b67c70614b57" providerId="ADAL" clId="{1FEDEA05-CB86-4506-BADA-6CD8273E133D}" dt="2024-11-18T13:09:53.797" v="2209" actId="1076"/>
          <ac:grpSpMkLst>
            <pc:docMk/>
            <pc:sldMk cId="786414731" sldId="281"/>
            <ac:grpSpMk id="16" creationId="{126AC30B-C486-8B7C-D418-67E64205D96F}"/>
          </ac:grpSpMkLst>
        </pc:grpChg>
        <pc:picChg chg="mod">
          <ac:chgData name="NGUYỄN DUY HÀO" userId="6226eadc-b32e-46e1-aeb2-b67c70614b57" providerId="ADAL" clId="{1FEDEA05-CB86-4506-BADA-6CD8273E133D}" dt="2024-11-18T12:13:16.583" v="2158" actId="1076"/>
          <ac:picMkLst>
            <pc:docMk/>
            <pc:sldMk cId="786414731" sldId="281"/>
            <ac:picMk id="3" creationId="{1F1EBEF7-5813-C81C-5953-2EBB2D24F932}"/>
          </ac:picMkLst>
        </pc:picChg>
        <pc:picChg chg="add del mod">
          <ac:chgData name="NGUYỄN DUY HÀO" userId="6226eadc-b32e-46e1-aeb2-b67c70614b57" providerId="ADAL" clId="{1FEDEA05-CB86-4506-BADA-6CD8273E133D}" dt="2024-11-18T13:09:51.472" v="2208" actId="478"/>
          <ac:picMkLst>
            <pc:docMk/>
            <pc:sldMk cId="786414731" sldId="281"/>
            <ac:picMk id="15" creationId="{7E15B713-6844-063D-12C7-AE0EC5E392C1}"/>
          </ac:picMkLst>
        </pc:picChg>
        <pc:picChg chg="mod">
          <ac:chgData name="NGUYỄN DUY HÀO" userId="6226eadc-b32e-46e1-aeb2-b67c70614b57" providerId="ADAL" clId="{1FEDEA05-CB86-4506-BADA-6CD8273E133D}" dt="2024-11-18T13:09:50.236" v="2207"/>
          <ac:picMkLst>
            <pc:docMk/>
            <pc:sldMk cId="786414731" sldId="281"/>
            <ac:picMk id="17" creationId="{E9D688E4-9E8D-157C-9272-28425B9F3139}"/>
          </ac:picMkLst>
        </pc:picChg>
      </pc:sldChg>
      <pc:sldChg chg="addSp modSp add mod modTransition modAnim">
        <pc:chgData name="NGUYỄN DUY HÀO" userId="6226eadc-b32e-46e1-aeb2-b67c70614b57" providerId="ADAL" clId="{1FEDEA05-CB86-4506-BADA-6CD8273E133D}" dt="2024-11-18T13:10:52.089" v="2213" actId="1076"/>
        <pc:sldMkLst>
          <pc:docMk/>
          <pc:sldMk cId="1066212685" sldId="282"/>
        </pc:sldMkLst>
        <pc:spChg chg="mod">
          <ac:chgData name="NGUYỄN DUY HÀO" userId="6226eadc-b32e-46e1-aeb2-b67c70614b57" providerId="ADAL" clId="{1FEDEA05-CB86-4506-BADA-6CD8273E133D}" dt="2024-11-18T13:10:04.991" v="2210" actId="1076"/>
          <ac:spMkLst>
            <pc:docMk/>
            <pc:sldMk cId="1066212685" sldId="282"/>
            <ac:spMk id="2" creationId="{8055F0F6-E9AC-3EF3-3DE4-11148D01AB77}"/>
          </ac:spMkLst>
        </pc:spChg>
        <pc:spChg chg="mod">
          <ac:chgData name="NGUYỄN DUY HÀO" userId="6226eadc-b32e-46e1-aeb2-b67c70614b57" providerId="ADAL" clId="{1FEDEA05-CB86-4506-BADA-6CD8273E133D}" dt="2024-11-18T13:10:12.697" v="2211" actId="1076"/>
          <ac:spMkLst>
            <pc:docMk/>
            <pc:sldMk cId="1066212685" sldId="282"/>
            <ac:spMk id="4" creationId="{BE0FC4F6-3ACE-06DF-8D89-D8BBDBB3BE34}"/>
          </ac:spMkLst>
        </pc:spChg>
        <pc:spChg chg="mod">
          <ac:chgData name="NGUYỄN DUY HÀO" userId="6226eadc-b32e-46e1-aeb2-b67c70614b57" providerId="ADAL" clId="{1FEDEA05-CB86-4506-BADA-6CD8273E133D}" dt="2024-11-18T13:10:12.697" v="2211" actId="1076"/>
          <ac:spMkLst>
            <pc:docMk/>
            <pc:sldMk cId="1066212685" sldId="282"/>
            <ac:spMk id="5" creationId="{975BC978-1019-6F2C-0DBB-8DC22B2A83B6}"/>
          </ac:spMkLst>
        </pc:spChg>
        <pc:spChg chg="mod">
          <ac:chgData name="NGUYỄN DUY HÀO" userId="6226eadc-b32e-46e1-aeb2-b67c70614b57" providerId="ADAL" clId="{1FEDEA05-CB86-4506-BADA-6CD8273E133D}" dt="2024-11-18T13:10:12.697" v="2211" actId="1076"/>
          <ac:spMkLst>
            <pc:docMk/>
            <pc:sldMk cId="1066212685" sldId="282"/>
            <ac:spMk id="6" creationId="{67ACB52F-3F83-F587-150C-69085CD98F6B}"/>
          </ac:spMkLst>
        </pc:spChg>
        <pc:spChg chg="mod">
          <ac:chgData name="NGUYỄN DUY HÀO" userId="6226eadc-b32e-46e1-aeb2-b67c70614b57" providerId="ADAL" clId="{1FEDEA05-CB86-4506-BADA-6CD8273E133D}" dt="2024-11-18T13:10:12.697" v="2211" actId="1076"/>
          <ac:spMkLst>
            <pc:docMk/>
            <pc:sldMk cId="1066212685" sldId="282"/>
            <ac:spMk id="7" creationId="{B3FCAA5C-7434-70FE-3A67-543BD68D53EF}"/>
          </ac:spMkLst>
        </pc:spChg>
        <pc:spChg chg="mod">
          <ac:chgData name="NGUYỄN DUY HÀO" userId="6226eadc-b32e-46e1-aeb2-b67c70614b57" providerId="ADAL" clId="{1FEDEA05-CB86-4506-BADA-6CD8273E133D}" dt="2024-11-18T13:09:13.378" v="2201" actId="1076"/>
          <ac:spMkLst>
            <pc:docMk/>
            <pc:sldMk cId="1066212685" sldId="282"/>
            <ac:spMk id="9" creationId="{449466FD-6B14-7413-A30A-8802ECADCED2}"/>
          </ac:spMkLst>
        </pc:spChg>
        <pc:spChg chg="mod">
          <ac:chgData name="NGUYỄN DUY HÀO" userId="6226eadc-b32e-46e1-aeb2-b67c70614b57" providerId="ADAL" clId="{1FEDEA05-CB86-4506-BADA-6CD8273E133D}" dt="2024-11-18T13:10:12.697" v="2211" actId="1076"/>
          <ac:spMkLst>
            <pc:docMk/>
            <pc:sldMk cId="1066212685" sldId="282"/>
            <ac:spMk id="10" creationId="{68B71593-13FE-F8FD-BB78-6C6EE49669E0}"/>
          </ac:spMkLst>
        </pc:spChg>
        <pc:spChg chg="mod">
          <ac:chgData name="NGUYỄN DUY HÀO" userId="6226eadc-b32e-46e1-aeb2-b67c70614b57" providerId="ADAL" clId="{1FEDEA05-CB86-4506-BADA-6CD8273E133D}" dt="2024-11-18T13:10:12.697" v="2211" actId="1076"/>
          <ac:spMkLst>
            <pc:docMk/>
            <pc:sldMk cId="1066212685" sldId="282"/>
            <ac:spMk id="14" creationId="{EEF081BA-5B8D-883E-C16C-F47D7CE213D4}"/>
          </ac:spMkLst>
        </pc:spChg>
        <pc:spChg chg="mod">
          <ac:chgData name="NGUYỄN DUY HÀO" userId="6226eadc-b32e-46e1-aeb2-b67c70614b57" providerId="ADAL" clId="{1FEDEA05-CB86-4506-BADA-6CD8273E133D}" dt="2024-11-18T13:08:46.349" v="2197" actId="20577"/>
          <ac:spMkLst>
            <pc:docMk/>
            <pc:sldMk cId="1066212685" sldId="282"/>
            <ac:spMk id="17" creationId="{DCA08367-F9CC-12D4-5CA6-539CDD96BF12}"/>
          </ac:spMkLst>
        </pc:spChg>
        <pc:grpChg chg="add mod">
          <ac:chgData name="NGUYỄN DUY HÀO" userId="6226eadc-b32e-46e1-aeb2-b67c70614b57" providerId="ADAL" clId="{1FEDEA05-CB86-4506-BADA-6CD8273E133D}" dt="2024-11-18T13:09:48.069" v="2206" actId="1076"/>
          <ac:grpSpMkLst>
            <pc:docMk/>
            <pc:sldMk cId="1066212685" sldId="282"/>
            <ac:grpSpMk id="15" creationId="{22C99908-E916-F88E-DC33-3C20FBBD3B10}"/>
          </ac:grpSpMkLst>
        </pc:grpChg>
        <pc:picChg chg="mod">
          <ac:chgData name="NGUYỄN DUY HÀO" userId="6226eadc-b32e-46e1-aeb2-b67c70614b57" providerId="ADAL" clId="{1FEDEA05-CB86-4506-BADA-6CD8273E133D}" dt="2024-11-18T13:10:12.697" v="2211" actId="1076"/>
          <ac:picMkLst>
            <pc:docMk/>
            <pc:sldMk cId="1066212685" sldId="282"/>
            <ac:picMk id="3" creationId="{8C12610F-E42C-FB0C-0C2D-544BB8580E51}"/>
          </ac:picMkLst>
        </pc:picChg>
        <pc:picChg chg="mod">
          <ac:chgData name="NGUYỄN DUY HÀO" userId="6226eadc-b32e-46e1-aeb2-b67c70614b57" providerId="ADAL" clId="{1FEDEA05-CB86-4506-BADA-6CD8273E133D}" dt="2024-11-18T13:09:09.007" v="2200" actId="1076"/>
          <ac:picMkLst>
            <pc:docMk/>
            <pc:sldMk cId="1066212685" sldId="282"/>
            <ac:picMk id="8" creationId="{E465B7A6-84B8-513E-7551-749BAC152F90}"/>
          </ac:picMkLst>
        </pc:picChg>
        <pc:picChg chg="mod">
          <ac:chgData name="NGUYỄN DUY HÀO" userId="6226eadc-b32e-46e1-aeb2-b67c70614b57" providerId="ADAL" clId="{1FEDEA05-CB86-4506-BADA-6CD8273E133D}" dt="2024-11-18T13:10:04.991" v="2210" actId="1076"/>
          <ac:picMkLst>
            <pc:docMk/>
            <pc:sldMk cId="1066212685" sldId="282"/>
            <ac:picMk id="12" creationId="{E5767E1B-57C6-F263-9AB2-B30D12A4A501}"/>
          </ac:picMkLst>
        </pc:picChg>
        <pc:picChg chg="mod">
          <ac:chgData name="NGUYỄN DUY HÀO" userId="6226eadc-b32e-46e1-aeb2-b67c70614b57" providerId="ADAL" clId="{1FEDEA05-CB86-4506-BADA-6CD8273E133D}" dt="2024-11-18T13:08:18.712" v="2177"/>
          <ac:picMkLst>
            <pc:docMk/>
            <pc:sldMk cId="1066212685" sldId="282"/>
            <ac:picMk id="16" creationId="{BD769B1C-9DBF-CDB6-AAFF-F26FB4EBA45F}"/>
          </ac:picMkLst>
        </pc:picChg>
        <pc:picChg chg="add mod">
          <ac:chgData name="NGUYỄN DUY HÀO" userId="6226eadc-b32e-46e1-aeb2-b67c70614b57" providerId="ADAL" clId="{1FEDEA05-CB86-4506-BADA-6CD8273E133D}" dt="2024-11-18T13:10:52.089" v="2213" actId="1076"/>
          <ac:picMkLst>
            <pc:docMk/>
            <pc:sldMk cId="1066212685" sldId="282"/>
            <ac:picMk id="18" creationId="{ACD71E1C-1C2B-69AD-E025-B6877902155F}"/>
          </ac:picMkLst>
        </pc:picChg>
      </pc:sldChg>
      <pc:sldChg chg="addSp delSp modSp new mod modTransition setBg">
        <pc:chgData name="NGUYỄN DUY HÀO" userId="6226eadc-b32e-46e1-aeb2-b67c70614b57" providerId="ADAL" clId="{1FEDEA05-CB86-4506-BADA-6CD8273E133D}" dt="2024-11-18T13:23:15.579" v="2245"/>
        <pc:sldMkLst>
          <pc:docMk/>
          <pc:sldMk cId="1146098122" sldId="283"/>
        </pc:sldMkLst>
        <pc:spChg chg="del">
          <ac:chgData name="NGUYỄN DUY HÀO" userId="6226eadc-b32e-46e1-aeb2-b67c70614b57" providerId="ADAL" clId="{1FEDEA05-CB86-4506-BADA-6CD8273E133D}" dt="2024-11-18T13:20:24.276" v="2216" actId="478"/>
          <ac:spMkLst>
            <pc:docMk/>
            <pc:sldMk cId="1146098122" sldId="283"/>
            <ac:spMk id="2" creationId="{0DD8A45B-CF2C-D180-05FF-3AD66AF40CCA}"/>
          </ac:spMkLst>
        </pc:spChg>
        <pc:spChg chg="del">
          <ac:chgData name="NGUYỄN DUY HÀO" userId="6226eadc-b32e-46e1-aeb2-b67c70614b57" providerId="ADAL" clId="{1FEDEA05-CB86-4506-BADA-6CD8273E133D}" dt="2024-11-18T13:20:24.276" v="2216" actId="478"/>
          <ac:spMkLst>
            <pc:docMk/>
            <pc:sldMk cId="1146098122" sldId="283"/>
            <ac:spMk id="3" creationId="{331CFFF2-3B50-3ECE-6E00-7710C74A094F}"/>
          </ac:spMkLst>
        </pc:spChg>
        <pc:spChg chg="add del">
          <ac:chgData name="NGUYỄN DUY HÀO" userId="6226eadc-b32e-46e1-aeb2-b67c70614b57" providerId="ADAL" clId="{1FEDEA05-CB86-4506-BADA-6CD8273E133D}" dt="2024-11-18T13:20:41.867" v="2223" actId="26606"/>
          <ac:spMkLst>
            <pc:docMk/>
            <pc:sldMk cId="1146098122" sldId="283"/>
            <ac:spMk id="5127" creationId="{42A4FC2C-047E-45A5-965D-8E1E3BF09BC6}"/>
          </ac:spMkLst>
        </pc:spChg>
        <pc:spChg chg="add del">
          <ac:chgData name="NGUYỄN DUY HÀO" userId="6226eadc-b32e-46e1-aeb2-b67c70614b57" providerId="ADAL" clId="{1FEDEA05-CB86-4506-BADA-6CD8273E133D}" dt="2024-11-18T13:20:41.865" v="2222" actId="26606"/>
          <ac:spMkLst>
            <pc:docMk/>
            <pc:sldMk cId="1146098122" sldId="283"/>
            <ac:spMk id="5132" creationId="{AB8C311F-7253-4AED-9701-7FC0708C41C7}"/>
          </ac:spMkLst>
        </pc:spChg>
        <pc:spChg chg="add del">
          <ac:chgData name="NGUYỄN DUY HÀO" userId="6226eadc-b32e-46e1-aeb2-b67c70614b57" providerId="ADAL" clId="{1FEDEA05-CB86-4506-BADA-6CD8273E133D}" dt="2024-11-18T13:20:41.865" v="2222" actId="26606"/>
          <ac:spMkLst>
            <pc:docMk/>
            <pc:sldMk cId="1146098122" sldId="283"/>
            <ac:spMk id="5134" creationId="{E2384209-CB15-4CDF-9D31-C44FD9A3F20D}"/>
          </ac:spMkLst>
        </pc:spChg>
        <pc:spChg chg="add del">
          <ac:chgData name="NGUYỄN DUY HÀO" userId="6226eadc-b32e-46e1-aeb2-b67c70614b57" providerId="ADAL" clId="{1FEDEA05-CB86-4506-BADA-6CD8273E133D}" dt="2024-11-18T13:20:41.865" v="2222" actId="26606"/>
          <ac:spMkLst>
            <pc:docMk/>
            <pc:sldMk cId="1146098122" sldId="283"/>
            <ac:spMk id="5136" creationId="{2633B3B5-CC90-43F0-8714-D31D1F3F0209}"/>
          </ac:spMkLst>
        </pc:spChg>
        <pc:spChg chg="add del">
          <ac:chgData name="NGUYỄN DUY HÀO" userId="6226eadc-b32e-46e1-aeb2-b67c70614b57" providerId="ADAL" clId="{1FEDEA05-CB86-4506-BADA-6CD8273E133D}" dt="2024-11-18T13:20:41.865" v="2222" actId="26606"/>
          <ac:spMkLst>
            <pc:docMk/>
            <pc:sldMk cId="1146098122" sldId="283"/>
            <ac:spMk id="5138" creationId="{A8D57A06-A426-446D-B02C-A2DC6B62E45E}"/>
          </ac:spMkLst>
        </pc:spChg>
        <pc:spChg chg="add">
          <ac:chgData name="NGUYỄN DUY HÀO" userId="6226eadc-b32e-46e1-aeb2-b67c70614b57" providerId="ADAL" clId="{1FEDEA05-CB86-4506-BADA-6CD8273E133D}" dt="2024-11-18T13:20:41.867" v="2223" actId="26606"/>
          <ac:spMkLst>
            <pc:docMk/>
            <pc:sldMk cId="1146098122" sldId="283"/>
            <ac:spMk id="5140" creationId="{16B067B1-F4E5-4FDF-813D-C9E872E80075}"/>
          </ac:spMkLst>
        </pc:spChg>
        <pc:picChg chg="add del">
          <ac:chgData name="NGUYỄN DUY HÀO" userId="6226eadc-b32e-46e1-aeb2-b67c70614b57" providerId="ADAL" clId="{1FEDEA05-CB86-4506-BADA-6CD8273E133D}" dt="2024-11-18T13:20:27.195" v="2218" actId="478"/>
          <ac:picMkLst>
            <pc:docMk/>
            <pc:sldMk cId="1146098122" sldId="283"/>
            <ac:picMk id="5" creationId="{6FE02814-E9CA-FC13-280B-E939A1938E22}"/>
          </ac:picMkLst>
        </pc:picChg>
        <pc:picChg chg="add mod">
          <ac:chgData name="NGUYỄN DUY HÀO" userId="6226eadc-b32e-46e1-aeb2-b67c70614b57" providerId="ADAL" clId="{1FEDEA05-CB86-4506-BADA-6CD8273E133D}" dt="2024-11-18T13:20:41.867" v="2223" actId="26606"/>
          <ac:picMkLst>
            <pc:docMk/>
            <pc:sldMk cId="1146098122" sldId="283"/>
            <ac:picMk id="5122" creationId="{339EBE23-76AC-9EC4-6507-050A722AF735}"/>
          </ac:picMkLst>
        </pc:picChg>
      </pc:sldChg>
      <pc:sldChg chg="add modTransition">
        <pc:chgData name="NGUYỄN DUY HÀO" userId="6226eadc-b32e-46e1-aeb2-b67c70614b57" providerId="ADAL" clId="{1FEDEA05-CB86-4506-BADA-6CD8273E133D}" dt="2024-11-18T13:21:55.251" v="2237"/>
        <pc:sldMkLst>
          <pc:docMk/>
          <pc:sldMk cId="654510452" sldId="284"/>
        </pc:sldMkLst>
      </pc:sldChg>
      <pc:sldChg chg="add modTransition">
        <pc:chgData name="NGUYỄN DUY HÀO" userId="6226eadc-b32e-46e1-aeb2-b67c70614b57" providerId="ADAL" clId="{1FEDEA05-CB86-4506-BADA-6CD8273E133D}" dt="2024-11-18T13:21:50.898" v="2236"/>
        <pc:sldMkLst>
          <pc:docMk/>
          <pc:sldMk cId="3053947649" sldId="285"/>
        </pc:sldMkLst>
      </pc:sldChg>
      <pc:sldMasterChg chg="modSp modSldLayout">
        <pc:chgData name="NGUYỄN DUY HÀO" userId="6226eadc-b32e-46e1-aeb2-b67c70614b57" providerId="ADAL" clId="{1FEDEA05-CB86-4506-BADA-6CD8273E133D}" dt="2024-11-17T11:19:44.938" v="688" actId="20577"/>
        <pc:sldMasterMkLst>
          <pc:docMk/>
          <pc:sldMasterMk cId="2240800229" sldId="2147483648"/>
        </pc:sldMasterMkLst>
        <pc:spChg chg="mod">
          <ac:chgData name="NGUYỄN DUY HÀO" userId="6226eadc-b32e-46e1-aeb2-b67c70614b57" providerId="ADAL" clId="{1FEDEA05-CB86-4506-BADA-6CD8273E133D}" dt="2024-11-17T10:41:08.961" v="1" actId="2711"/>
          <ac:spMkLst>
            <pc:docMk/>
            <pc:sldMasterMk cId="2240800229" sldId="2147483648"/>
            <ac:spMk id="2" creationId="{C582E0BD-AF87-2086-18D6-0EB437855EBA}"/>
          </ac:spMkLst>
        </pc:spChg>
        <pc:spChg chg="mod">
          <ac:chgData name="NGUYỄN DUY HÀO" userId="6226eadc-b32e-46e1-aeb2-b67c70614b57" providerId="ADAL" clId="{1FEDEA05-CB86-4506-BADA-6CD8273E133D}" dt="2024-11-17T10:44:47.149" v="3" actId="16037"/>
          <ac:spMkLst>
            <pc:docMk/>
            <pc:sldMasterMk cId="2240800229" sldId="2147483648"/>
            <ac:spMk id="3" creationId="{016812CE-30C5-1426-ABAB-01295F7866D5}"/>
          </ac:spMkLst>
        </pc:spChg>
        <pc:sldLayoutChg chg="modSp mod">
          <pc:chgData name="NGUYỄN DUY HÀO" userId="6226eadc-b32e-46e1-aeb2-b67c70614b57" providerId="ADAL" clId="{1FEDEA05-CB86-4506-BADA-6CD8273E133D}" dt="2024-11-17T11:19:44.938" v="688" actId="20577"/>
          <pc:sldLayoutMkLst>
            <pc:docMk/>
            <pc:sldMasterMk cId="2240800229" sldId="2147483648"/>
            <pc:sldLayoutMk cId="1735689687" sldId="2147483649"/>
          </pc:sldLayoutMkLst>
          <pc:spChg chg="mod">
            <ac:chgData name="NGUYỄN DUY HÀO" userId="6226eadc-b32e-46e1-aeb2-b67c70614b57" providerId="ADAL" clId="{1FEDEA05-CB86-4506-BADA-6CD8273E133D}" dt="2024-11-17T11:19:44.938" v="688" actId="20577"/>
            <ac:spMkLst>
              <pc:docMk/>
              <pc:sldMasterMk cId="2240800229" sldId="2147483648"/>
              <pc:sldLayoutMk cId="1735689687" sldId="2147483649"/>
              <ac:spMk id="2" creationId="{FCD5D7E8-F62A-650F-3E60-C4CDD1FB00B6}"/>
            </ac:spMkLst>
          </pc:spChg>
        </pc:sldLayoutChg>
        <pc:sldLayoutChg chg="modSp mod">
          <pc:chgData name="NGUYỄN DUY HÀO" userId="6226eadc-b32e-46e1-aeb2-b67c70614b57" providerId="ADAL" clId="{1FEDEA05-CB86-4506-BADA-6CD8273E133D}" dt="2024-11-17T11:10:07.160" v="537" actId="20577"/>
          <pc:sldLayoutMkLst>
            <pc:docMk/>
            <pc:sldMasterMk cId="2240800229" sldId="2147483648"/>
            <pc:sldLayoutMk cId="1553328363" sldId="2147483650"/>
          </pc:sldLayoutMkLst>
          <pc:spChg chg="mod">
            <ac:chgData name="NGUYỄN DUY HÀO" userId="6226eadc-b32e-46e1-aeb2-b67c70614b57" providerId="ADAL" clId="{1FEDEA05-CB86-4506-BADA-6CD8273E133D}" dt="2024-11-17T11:10:07.160" v="537" actId="20577"/>
            <ac:spMkLst>
              <pc:docMk/>
              <pc:sldMasterMk cId="2240800229" sldId="2147483648"/>
              <pc:sldLayoutMk cId="1553328363" sldId="2147483650"/>
              <ac:spMk id="2" creationId="{DA42553C-0C62-4381-9F18-81F63F2C888F}"/>
            </ac:spMkLst>
          </pc:spChg>
          <pc:spChg chg="mod">
            <ac:chgData name="NGUYỄN DUY HÀO" userId="6226eadc-b32e-46e1-aeb2-b67c70614b57" providerId="ADAL" clId="{1FEDEA05-CB86-4506-BADA-6CD8273E133D}" dt="2024-11-17T10:45:16.787" v="7" actId="2711"/>
            <ac:spMkLst>
              <pc:docMk/>
              <pc:sldMasterMk cId="2240800229" sldId="2147483648"/>
              <pc:sldLayoutMk cId="1553328363" sldId="2147483650"/>
              <ac:spMk id="3" creationId="{4B8B53A7-56F7-8175-F9B1-C7DD25CB12A1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D7E8-F62A-650F-3E60-C4CDD1FB0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VF Fernando 08" panose="02000507020000020003" pitchFamily="2" charset="0"/>
                <a:cs typeface="Pixel Sans Serif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7426A-5BC6-4994-7B79-86395C9C2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F4C9F-F206-B38E-7D5A-665D039F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4D2E4-CCD3-179D-BE48-2A93111A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71143-FFF4-753E-F2FC-F1129D56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8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E6A5-6E99-F325-6F29-CF9405D7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D0062-40C5-AC29-6D63-B940E7C3F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CF618-B99B-CB7E-369D-05E9E4D4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A99F0-8A47-7820-36BA-F4E500408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816AF-7CFC-9D97-6127-2AA36E66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0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B1C8D9-787B-9541-CC47-C5A1F700C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DE9D4-BAB0-E583-F26D-DEBCBABCF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377F1-6900-EA04-2F49-D50251225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64DC0-AA59-8F10-30D5-FF9C5A7D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3F8E1-B304-FE67-CCF8-350E9DA7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3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2553C-0C62-4381-9F18-81F63F2C8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FVF Fernando 08" panose="02000507020000020003" pitchFamily="2" charset="0"/>
                <a:cs typeface="Pixel Sans Serif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B53A7-56F7-8175-F9B1-C7DD25CB1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#9Slide03 Roboto Mono Medium" pitchFamily="2" charset="0"/>
                <a:ea typeface="#9Slide03 Roboto Mono Medium" pitchFamily="2" charset="0"/>
              </a:defRPr>
            </a:lvl2pPr>
            <a:lvl3pPr>
              <a:defRPr>
                <a:latin typeface="#9Slide03 Roboto Mono Medium" pitchFamily="2" charset="0"/>
                <a:ea typeface="#9Slide03 Roboto Mono Medium" pitchFamily="2" charset="0"/>
              </a:defRPr>
            </a:lvl3pPr>
            <a:lvl4pPr>
              <a:defRPr>
                <a:latin typeface="#9Slide03 Roboto Mono Medium" pitchFamily="2" charset="0"/>
                <a:ea typeface="#9Slide03 Roboto Mono Medium" pitchFamily="2" charset="0"/>
              </a:defRPr>
            </a:lvl4pPr>
            <a:lvl5pPr>
              <a:defRPr>
                <a:latin typeface="#9Slide03 Roboto Mono Medium" pitchFamily="2" charset="0"/>
                <a:ea typeface="#9Slide03 Roboto Mono Medium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BE4E6-41F2-7649-CE97-6DA4891AC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39F44-EF27-651A-F4DD-C492FFE6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88AFD-9408-FA0D-1B60-B4BD9B4A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4E1F-CEBA-86D6-3329-72EEE132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B0693-2FFE-DAF3-C9B8-F1AE84BF1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79F6E-A0C0-232E-A0E3-024BED6B0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1AF04-0A19-A439-9BCC-D479A7523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FF780-741F-D71F-7B30-FCD04C1D1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5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E216-60C2-AA05-664D-19448EF4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2A27-782D-AD86-C26A-45C320BFA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9E117-76B4-D936-29C8-3FF844D0C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E0F85-500C-A077-C766-D65A3881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8850C-A5B7-5882-17F6-6097EF7F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40002-0171-1D70-50E3-16112D92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9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B2A3-E1B6-634B-503F-52C9728B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D318E-927F-5850-A46C-40E8F4C72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6A76B-FA77-5AB2-53FF-A682F7232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7F009-4924-B706-E45B-A05A82401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D5F36-DED3-6D45-E178-2285BFA3D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67FEC-3BD3-8F57-7330-C13EC334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7E642D-A0A1-D64B-4385-4E51A0F97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E4B1EF-DB44-A9D8-D4F0-353879E2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725E-9AA0-8EAD-0B99-5C85FB78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BF351-655E-2462-EBA4-B505843FC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FCE6F-1F70-147C-3FD3-E0443CAB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93ED1-3E3A-12C3-B2C5-A6B63AC0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0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0A8170-6132-3A38-331E-075C1ED6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25163-97FC-48C0-0098-37F0FB13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FB6C9-18B3-3668-32DB-25045134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30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643E-FC85-81C7-ABE7-CBBDC79E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271F8-796C-FF58-88CE-3FD1691CD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9BB5D-533D-DDC6-4B52-494F89F3C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299A9-928B-E9D8-46C9-2E64F01E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61DEE-3E1A-E236-9CA5-A17CB91A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021BE-1914-7260-990E-16836EEB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5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2209-8029-0EEB-800B-72E5A817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B3BA6-C847-6CE9-07A9-BD7DF76B5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256D8-26A5-D0B9-DAE0-DDF364765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67554-2316-B146-89F2-D71F3A45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06D4A-7A5A-56F9-6458-787997C0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98905-D921-C8BD-0394-A88A6010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2E0BD-AF87-2086-18D6-0EB43785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812CE-30C5-1426-ABAB-01295F786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05216-A321-09A4-0114-0269C696F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CD9FA8-9C5B-4786-9F27-7C725109DC5E}" type="datetimeFigureOut">
              <a:rPr lang="en-US" smtClean="0"/>
              <a:t>18/11/2024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64398-DEA7-44DB-EF53-277D1D3D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27499-DB10-DE1F-28EA-A78720D6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651F29-A204-41C5-AF90-BC3768AD8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0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VF Fernando 08" panose="02000507020000020003" pitchFamily="2" charset="0"/>
          <a:ea typeface="+mj-ea"/>
          <a:cs typeface="Pixel Sans Serif" panose="000004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#9Slide03 Roboto Mono Medium" pitchFamily="2" charset="0"/>
          <a:ea typeface="#9Slide03 Roboto Mono Medium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ewer.diagrams.net/?tags=%7B%7D&amp;lightbox=1&amp;highlight=0000ff&amp;edit=_blank&amp;layers=1&amp;nav=1&amp;title=s%C6%A1%20%C4%91%E1%BB%93%20nguy%C3%AAn%20l%C3%AD%20ho%E1%BA%A1t%20%C4%91%E1%BB%99ng%20.png#R%3Cmxfile%3E%3Cdiagram%20name%3D%22Page-1%22%20id%3D%22RHg--17pn-lcDNlFUNBL%22%3E5VrLcpswFP0alskgXoalX2naSWcyzXTarjqyUUAdQFTIsd2vrxSEQZZx3Ma2UndldPXknHuuroQtd5yv3lFYph9JjDLLseOV5U4sxwG25%2FAfYVlLSxD4tSWhOJa21vCAf6Gmq7QucIwqpSEjJGO4VI1zUhRozhQbpJQs1WaPJFNnLWGCNMPDHGa69QuOWVpbQ99u7bcIJ2kzM7BlTQ6bxtJQpTAmy47JnVrumBLC6qd8NUaZQK%2FBpe5301O7WRhFBTukw6fPPz%2Fe37IP1Y%2Fv9zflNIxvl8Mrtx7lCWYL%2BcJysWzdIIBiDogsEspSkpACZtPWOqJkUcRITGPzUtvmjpCSGwE3%2FkCMrSW7cMEIN6Usz2RtPaeYqPfdpKkiCzpHe16o8RFIE8T2tHM2DHDfRSRHjK55P4oyyPCTug4ofSjZtGth5g8S6T9AHTg67FNgjYbW0C%2B4%2FQsf9YH%2FWmPPisBz1cgKOVd2JgsjAIXTp03dpOgWh9GcFwvRPXSLZCeld3DGtarQADOcFPx5zlFHlBueEGWYa2EoK3IcxzXjqMK%2F4Ox5PMF5SXDBnlHyR5Y%2F2VAqBkAra4dQZedWHl2y%2B11VZ0yOfmVfO04wqMdaKzMezKkc%2FF68TKcJeXysuC9tk75Zw9%2F7gf%2B%2Fqs8zqj7XBMpohdlX2V08f%2BvYJ6tOxWQtC8fm5RV4bymjUbRnK3pzAlsdovYD2ev48gEDTT93BMYia4A5uoyoB%2FaHPfs6CkJXYeHqzYc94JkUILgcAQ4cwwIMNQHeoqy8EOX1bFKt8vxB8K8pzze69V07%2FuWIbyM2yb4bnVd8zYo74ptyAMWxgU%2FFYeGc4EtJ%2FmvH3SvGKHrz6gvMqm9wQerzI7PqA5GmvuGMLNiFyC3YKzegbnve64QnB%2FWUQcEWnSdUpUbke3GZkmBI%2BE%2BMmyuWgbDmqFhoFKsSXaaYoYcSPotiSWG567S9gyxNW73wu1s7D3BledneUIKG67RzO7mdHh7tSO2YPVIbyitee4fYk1e4Krued1hkG1IK151mMk70zuNuRVBv%2B%2F74pXWp7flDvYLjJjlGj4qmtszTONb2lun5Z05YtUBboGXfZc0LUVSl%2BAQx1fVMx1QjyeIRnfi1d7yHnbo2nJzJiUOT8ah7dWVf%2B%2BcKR6dh0h%2F0ZDFnYtLTwlEOcaHTm2W4rNDLid3xQ1KoAnTl6CEp3BGRwlNFJP26nTWfLYHIlefN58eJ%2BDhZyVLk1yeRimR6mD936uzYPeHDWJjXz5GzBtSJUAvDsji6EZc5u3fLc8Pogzd3AtnxLbX%2Bej52uXsWqahrPHKEeYmjOQ6skd0YJ9wYwFyAVcyqcgPU4UnJEYAFg57k3xywwZ8Cm9c1awPw%2BX1npxPAx4vtn3fqTan9D5Q7%2FQ0%3D%3C%2Fdiagram%3E%3C%2Fmxfile%3E" TargetMode="Externa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8.wdp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ewer.diagrams.net/?tags=%7B%7D&amp;lightbox=1&amp;highlight=0000ff&amp;edit=_blank&amp;layers=1&amp;nav=1#Wb!Xt8Y0hS8YkC7RVLodDFNPcI2dYKRK65Eqc0PNebxO-I4jOQn45cSQYIWjpqbw_Xk%2F016SWXZMRMV3AUHBOU2BGKEXC24L2XBHAZ" TargetMode="Externa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microsoft.com/office/2007/relationships/hdphoto" Target="../media/hdphoto7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microsoft.com/office/2007/relationships/hdphoto" Target="../media/hdphoto9.wdp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9EB8C6A-6A89-9384-E07E-249CB06F2F26}"/>
              </a:ext>
            </a:extLst>
          </p:cNvPr>
          <p:cNvSpPr/>
          <p:nvPr/>
        </p:nvSpPr>
        <p:spPr>
          <a:xfrm>
            <a:off x="-106680" y="-60960"/>
            <a:ext cx="8442960" cy="6979920"/>
          </a:xfrm>
          <a:custGeom>
            <a:avLst/>
            <a:gdLst>
              <a:gd name="connsiteX0" fmla="*/ 0 w 8229600"/>
              <a:gd name="connsiteY0" fmla="*/ 0 h 6858000"/>
              <a:gd name="connsiteX1" fmla="*/ 8229600 w 8229600"/>
              <a:gd name="connsiteY1" fmla="*/ 0 h 6858000"/>
              <a:gd name="connsiteX2" fmla="*/ 8229600 w 8229600"/>
              <a:gd name="connsiteY2" fmla="*/ 6858000 h 6858000"/>
              <a:gd name="connsiteX3" fmla="*/ 0 w 8229600"/>
              <a:gd name="connsiteY3" fmla="*/ 6858000 h 6858000"/>
              <a:gd name="connsiteX4" fmla="*/ 0 w 8229600"/>
              <a:gd name="connsiteY4" fmla="*/ 0 h 6858000"/>
              <a:gd name="connsiteX0" fmla="*/ 0 w 8229600"/>
              <a:gd name="connsiteY0" fmla="*/ 0 h 6858000"/>
              <a:gd name="connsiteX1" fmla="*/ 6126480 w 8229600"/>
              <a:gd name="connsiteY1" fmla="*/ 10160 h 6858000"/>
              <a:gd name="connsiteX2" fmla="*/ 8229600 w 8229600"/>
              <a:gd name="connsiteY2" fmla="*/ 6858000 h 6858000"/>
              <a:gd name="connsiteX3" fmla="*/ 0 w 8229600"/>
              <a:gd name="connsiteY3" fmla="*/ 6858000 h 6858000"/>
              <a:gd name="connsiteX4" fmla="*/ 0 w 822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6858000">
                <a:moveTo>
                  <a:pt x="0" y="0"/>
                </a:moveTo>
                <a:lnTo>
                  <a:pt x="6126480" y="10160"/>
                </a:lnTo>
                <a:lnTo>
                  <a:pt x="82296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6000">
                <a:schemeClr val="tx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54C8AC-3A02-2829-9695-44CC37603F54}"/>
              </a:ext>
            </a:extLst>
          </p:cNvPr>
          <p:cNvGrpSpPr/>
          <p:nvPr/>
        </p:nvGrpSpPr>
        <p:grpSpPr>
          <a:xfrm>
            <a:off x="-3290342" y="-1701898"/>
            <a:ext cx="4975403" cy="1521317"/>
            <a:chOff x="1979635" y="1737354"/>
            <a:chExt cx="4975403" cy="1521317"/>
          </a:xfrm>
        </p:grpSpPr>
        <p:pic>
          <p:nvPicPr>
            <p:cNvPr id="5" name="Picture 4" descr="A pink and blue letter c&#10;&#10;Description automatically generated">
              <a:extLst>
                <a:ext uri="{FF2B5EF4-FFF2-40B4-BE49-F238E27FC236}">
                  <a16:creationId xmlns:a16="http://schemas.microsoft.com/office/drawing/2014/main" id="{08FBC800-6F4C-5F8D-FD9D-9BEA4065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18" b="92308" l="9146" r="89329">
                          <a14:foregroundMark x1="17378" y1="7692" x2="17378" y2="7692"/>
                          <a14:foregroundMark x1="20427" y1="90934" x2="20427" y2="90934"/>
                          <a14:foregroundMark x1="69512" y1="79396" x2="69512" y2="79396"/>
                          <a14:foregroundMark x1="71646" y1="80769" x2="71646" y2="80769"/>
                          <a14:foregroundMark x1="70122" y1="24451" x2="70122" y2="24451"/>
                          <a14:foregroundMark x1="69512" y1="24451" x2="69512" y2="24451"/>
                          <a14:foregroundMark x1="57012" y1="92308" x2="57012" y2="92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35" y="1737354"/>
              <a:ext cx="1344785" cy="1492383"/>
            </a:xfrm>
            <a:prstGeom prst="rect">
              <a:avLst/>
            </a:prstGeom>
          </p:spPr>
        </p:pic>
        <p:pic>
          <p:nvPicPr>
            <p:cNvPr id="7" name="Picture 6" descr="A pink and blue letter a&#10;&#10;Description automatically generated">
              <a:extLst>
                <a:ext uri="{FF2B5EF4-FFF2-40B4-BE49-F238E27FC236}">
                  <a16:creationId xmlns:a16="http://schemas.microsoft.com/office/drawing/2014/main" id="{08508B98-087F-81A6-AB8E-E9C4956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64" b="90557" l="9972" r="89744">
                          <a14:foregroundMark x1="73504" y1="9927" x2="73504" y2="9927"/>
                          <a14:foregroundMark x1="57550" y1="7264" x2="57550" y2="7264"/>
                          <a14:foregroundMark x1="79772" y1="90557" x2="79772" y2="905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579" y="1737354"/>
              <a:ext cx="1292936" cy="1521317"/>
            </a:xfrm>
            <a:prstGeom prst="rect">
              <a:avLst/>
            </a:prstGeom>
          </p:spPr>
        </p:pic>
        <p:pic>
          <p:nvPicPr>
            <p:cNvPr id="9" name="Picture 8" descr="A pink and blue letter&#10;&#10;Description automatically generated">
              <a:extLst>
                <a:ext uri="{FF2B5EF4-FFF2-40B4-BE49-F238E27FC236}">
                  <a16:creationId xmlns:a16="http://schemas.microsoft.com/office/drawing/2014/main" id="{1ACC2195-82FB-C5A8-95BA-AFC727BF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667" b="93556" l="9794" r="89691">
                          <a14:foregroundMark x1="83247" y1="37556" x2="83247" y2="37556"/>
                          <a14:foregroundMark x1="20103" y1="7778" x2="20103" y2="7778"/>
                          <a14:foregroundMark x1="61856" y1="7556" x2="61856" y2="7556"/>
                          <a14:foregroundMark x1="14691" y1="93333" x2="34021" y2="92667"/>
                          <a14:foregroundMark x1="66495" y1="93556" x2="83505" y2="92667"/>
                          <a14:foregroundMark x1="85825" y1="60444" x2="86082" y2="85111"/>
                          <a14:foregroundMark x1="84536" y1="24222" x2="83763" y2="40222"/>
                          <a14:foregroundMark x1="70619" y1="6667" x2="82216" y2="14444"/>
                          <a14:foregroundMark x1="21392" y1="7111" x2="53608" y2="8889"/>
                          <a14:foregroundMark x1="11856" y1="8222" x2="12887" y2="24444"/>
                          <a14:foregroundMark x1="10052" y1="25556" x2="11082" y2="92889"/>
                          <a14:foregroundMark x1="34278" y1="57111" x2="34278" y2="91111"/>
                          <a14:foregroundMark x1="38918" y1="54889" x2="64175" y2="56000"/>
                          <a14:foregroundMark x1="33505" y1="26222" x2="32216" y2="4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674" y="1765861"/>
              <a:ext cx="1262554" cy="1464302"/>
            </a:xfrm>
            <a:prstGeom prst="rect">
              <a:avLst/>
            </a:prstGeom>
          </p:spPr>
        </p:pic>
        <p:pic>
          <p:nvPicPr>
            <p:cNvPr id="11" name="Picture 10" descr="A pink and blue pixelated letter o&#10;&#10;Description automatically generated">
              <a:extLst>
                <a:ext uri="{FF2B5EF4-FFF2-40B4-BE49-F238E27FC236}">
                  <a16:creationId xmlns:a16="http://schemas.microsoft.com/office/drawing/2014/main" id="{BC846407-F082-B29C-FB4E-29D0DD606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329" b="92908" l="9456" r="90831">
                          <a14:foregroundMark x1="29513" y1="8274" x2="41547" y2="7801"/>
                          <a14:foregroundMark x1="91117" y1="22222" x2="90258" y2="28605"/>
                          <a14:foregroundMark x1="25788" y1="94326" x2="68768" y2="92908"/>
                          <a14:foregroundMark x1="68768" y1="92908" x2="73352" y2="92908"/>
                          <a14:foregroundMark x1="88825" y1="29314" x2="89112" y2="67612"/>
                          <a14:foregroundMark x1="10315" y1="22931" x2="14327" y2="83688"/>
                          <a14:foregroundMark x1="9742" y1="70922" x2="23209" y2="89125"/>
                          <a14:foregroundMark x1="89112" y1="67376" x2="80516" y2="83215"/>
                          <a14:foregroundMark x1="80802" y1="84161" x2="78223" y2="86761"/>
                          <a14:foregroundMark x1="90258" y1="72340" x2="89112" y2="76832"/>
                          <a14:foregroundMark x1="74499" y1="11348" x2="80802" y2="15130"/>
                          <a14:foregroundMark x1="80229" y1="17258" x2="89112" y2="21749"/>
                          <a14:foregroundMark x1="45272" y1="7801" x2="71920" y2="8274"/>
                          <a14:foregroundMark x1="13754" y1="21277" x2="27507" y2="9220"/>
                          <a14:foregroundMark x1="35817" y1="27423" x2="38395" y2="49409"/>
                          <a14:foregroundMark x1="41261" y1="24586" x2="63610" y2="23404"/>
                          <a14:foregroundMark x1="63610" y1="27660" x2="67622" y2="64775"/>
                          <a14:foregroundMark x1="67622" y1="64775" x2="67622" y2="65012"/>
                          <a14:foregroundMark x1="36963" y1="47754" x2="35817" y2="78014"/>
                          <a14:foregroundMark x1="62751" y1="50591" x2="63897" y2="69267"/>
                          <a14:foregroundMark x1="39542" y1="74232" x2="50716" y2="79669"/>
                          <a14:foregroundMark x1="54728" y1="78960" x2="64183" y2="699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388" y="1765861"/>
              <a:ext cx="1197650" cy="1451592"/>
            </a:xfrm>
            <a:prstGeom prst="rect">
              <a:avLst/>
            </a:prstGeom>
          </p:spPr>
        </p:pic>
      </p:grpSp>
      <p:pic>
        <p:nvPicPr>
          <p:cNvPr id="15" name="Picture 14" descr="A pixel art of a tree&#10;&#10;Description automatically generated">
            <a:extLst>
              <a:ext uri="{FF2B5EF4-FFF2-40B4-BE49-F238E27FC236}">
                <a16:creationId xmlns:a16="http://schemas.microsoft.com/office/drawing/2014/main" id="{8B02B1A2-42D0-40C4-A0A2-6ACA5CBFF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172" b="91613" l="7911" r="93509">
                        <a14:foregroundMark x1="43205" y1="9032" x2="43205" y2="9032"/>
                        <a14:foregroundMark x1="7911" y1="34624" x2="7911" y2="34624"/>
                        <a14:foregroundMark x1="40771" y1="91183" x2="40771" y2="91183"/>
                        <a14:foregroundMark x1="29006" y1="91613" x2="29006" y2="91613"/>
                        <a14:foregroundMark x1="93509" y1="60000" x2="93509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922" y="6535171"/>
            <a:ext cx="3968878" cy="3743465"/>
          </a:xfrm>
          <a:prstGeom prst="rect">
            <a:avLst/>
          </a:prstGeom>
        </p:spPr>
      </p:pic>
      <p:pic>
        <p:nvPicPr>
          <p:cNvPr id="17" name="Picture 16" descr="A pixelated cloud with white and blue clouds&#10;&#10;Description automatically generated">
            <a:extLst>
              <a:ext uri="{FF2B5EF4-FFF2-40B4-BE49-F238E27FC236}">
                <a16:creationId xmlns:a16="http://schemas.microsoft.com/office/drawing/2014/main" id="{3061ED7C-9202-E10B-1306-20F8A3B3C1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19" y="-1701898"/>
            <a:ext cx="3163339" cy="1786280"/>
          </a:xfrm>
          <a:prstGeom prst="rect">
            <a:avLst/>
          </a:prstGeom>
        </p:spPr>
      </p:pic>
      <p:pic>
        <p:nvPicPr>
          <p:cNvPr id="18" name="Picture 17" descr="A pixelated cloud with white and blue clouds&#10;&#10;Description automatically generated">
            <a:extLst>
              <a:ext uri="{FF2B5EF4-FFF2-40B4-BE49-F238E27FC236}">
                <a16:creationId xmlns:a16="http://schemas.microsoft.com/office/drawing/2014/main" id="{EF290DF9-F617-DDE6-50B1-ECF6632065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494" y="-1701898"/>
            <a:ext cx="2243012" cy="12665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58856C-753B-A612-22A2-B33B22EE4DEF}"/>
              </a:ext>
            </a:extLst>
          </p:cNvPr>
          <p:cNvSpPr txBox="1"/>
          <p:nvPr/>
        </p:nvSpPr>
        <p:spPr>
          <a:xfrm>
            <a:off x="792480" y="2834640"/>
            <a:ext cx="500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chemeClr val="bg1"/>
                </a:solidFill>
                <a:latin typeface="FVF Fernando 08" panose="02000507020000020003" pitchFamily="2" charset="0"/>
                <a:cs typeface="Pixel Sans Serif" panose="00000400000000000000" pitchFamily="2" charset="0"/>
              </a:rPr>
              <a:t>NHÓM 8 - CTT3</a:t>
            </a:r>
            <a:endParaRPr lang="en-US" sz="2800" dirty="0">
              <a:solidFill>
                <a:schemeClr val="bg1"/>
              </a:solidFill>
              <a:latin typeface="FVF Fernando 08" panose="02000507020000020003" pitchFamily="2" charset="0"/>
              <a:cs typeface="Pixel Sans Serif" panose="000004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49CC8D-E812-2703-C916-A33B59129203}"/>
              </a:ext>
            </a:extLst>
          </p:cNvPr>
          <p:cNvSpPr/>
          <p:nvPr/>
        </p:nvSpPr>
        <p:spPr>
          <a:xfrm>
            <a:off x="381000" y="2788920"/>
            <a:ext cx="571500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8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8A029-EB2E-AE8A-1C12-E2994565B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BCB0BC88-1F87-C449-14BE-0C4D1783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192"/>
            <a:ext cx="3556621" cy="3623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1CC29-AB95-0222-002F-AC6F53B3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93" y="4241168"/>
            <a:ext cx="2254834" cy="859155"/>
          </a:xfrm>
        </p:spPr>
        <p:txBody>
          <a:bodyPr>
            <a:normAutofit/>
          </a:bodyPr>
          <a:lstStyle/>
          <a:p>
            <a:pPr algn="ctr"/>
            <a:r>
              <a:rPr lang="vi-VN" sz="2800"/>
              <a:t>Giao diện 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01F97-C8CB-391E-2BE1-651177DD8C09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27CB5F57-EA8B-2050-90BB-B4BA25C7E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190737"/>
            <a:ext cx="3356658" cy="1284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C1B0E3-7547-D7D2-040D-2FE9EE2C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93" y="580758"/>
            <a:ext cx="4211320" cy="73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000"/>
              <a:t>Phân tích code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7EF89-DC85-ACC8-EECF-2D21E9BBD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516" y="1347540"/>
            <a:ext cx="6950637" cy="43712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66939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400E3-0F4B-7B02-0310-6740E86CA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DEA88CF6-B0CD-E013-8018-E42BE4CEA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192"/>
            <a:ext cx="3556621" cy="3623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041B2-307A-72FE-5B6E-D03A90510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93" y="4241168"/>
            <a:ext cx="2254834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/>
              <a:t>Hướng dẫn chơi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B1B40-6810-E4CE-2F55-C3B93F746C7F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A1DAACB1-2EB9-6DDA-29E7-A35717B0A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190737"/>
            <a:ext cx="3356658" cy="1284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E9FF81-E448-32F5-E093-2B308D67B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93" y="580758"/>
            <a:ext cx="4211320" cy="73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000"/>
              <a:t>Phân tích code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2A12D3-2378-B620-8B9D-186C96F37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620" y="931435"/>
            <a:ext cx="5827136" cy="489350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37763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FA5A9-98DA-E901-3AE4-CA4306D56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143BE510-6BE1-01F1-E349-B6AF4207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192"/>
            <a:ext cx="3556621" cy="3623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0BDFD-52F9-3087-E4E4-8EEC670B5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93" y="4241168"/>
            <a:ext cx="2254834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/>
              <a:t>Hướng dẫn chơi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6872E-6059-BE09-C2F1-662C58ED655D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BE3A3FCA-9B47-2ACC-5A5D-0B31882AD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190737"/>
            <a:ext cx="3356658" cy="1284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1E59D3-A875-B0EC-CC7A-34CEF9293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93" y="580758"/>
            <a:ext cx="4211320" cy="73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000" dirty="0"/>
              <a:t>Phân tích </a:t>
            </a:r>
            <a:r>
              <a:rPr lang="vi-VN" sz="2000" dirty="0" err="1"/>
              <a:t>code</a:t>
            </a:r>
            <a:endParaRPr lang="en-US" sz="2000" dirty="0"/>
          </a:p>
        </p:txBody>
      </p: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4DDE08FC-49CB-6BFD-9155-09FAD86A5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14" y="236887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E4B9AB2-3E0B-3D2C-53BD-97A050EAF94C}"/>
              </a:ext>
            </a:extLst>
          </p:cNvPr>
          <p:cNvSpPr txBox="1">
            <a:spLocks/>
          </p:cNvSpPr>
          <p:nvPr/>
        </p:nvSpPr>
        <p:spPr>
          <a:xfrm>
            <a:off x="4970178" y="2696271"/>
            <a:ext cx="5435461" cy="2404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vi-VN" sz="2000" dirty="0"/>
              <a:t>Ấn W A S D để di chuyển</a:t>
            </a:r>
          </a:p>
          <a:p>
            <a:pPr>
              <a:buFontTx/>
              <a:buChar char="-"/>
            </a:pPr>
            <a:r>
              <a:rPr lang="vi-VN" sz="2000" dirty="0"/>
              <a:t>Ấn </a:t>
            </a:r>
            <a:r>
              <a:rPr lang="vi-VN" sz="2000" dirty="0" err="1"/>
              <a:t>enter</a:t>
            </a:r>
            <a:r>
              <a:rPr lang="vi-VN" sz="2000" dirty="0"/>
              <a:t> để đánh x hoặc o</a:t>
            </a:r>
          </a:p>
          <a:p>
            <a:pPr>
              <a:buFontTx/>
              <a:buChar char="-"/>
            </a:pPr>
            <a:r>
              <a:rPr lang="vi-VN" sz="2000" dirty="0"/>
              <a:t>Đạt chuỗi liên tiếp từ 5 trở lên sẽ giành chiến thắng</a:t>
            </a:r>
          </a:p>
          <a:p>
            <a:pPr>
              <a:buFontTx/>
              <a:buChar char="-"/>
            </a:pPr>
            <a:r>
              <a:rPr lang="vi-VN" sz="2000" dirty="0"/>
              <a:t>Nếu không còn ô để đánh mà vẫn chưa có người thắng sẽ hòa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297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03B7-6831-E5B8-C518-8CC018CF0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9E94507D-2775-533C-7A08-40A0CAB3F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192"/>
            <a:ext cx="3556621" cy="3623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759D8-6F46-6558-E651-7519282D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93" y="4241168"/>
            <a:ext cx="2254834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Sơ đồ hoạt động của </a:t>
            </a:r>
            <a:r>
              <a:rPr lang="vi-VN" sz="2800" dirty="0" err="1"/>
              <a:t>game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596D68-D07D-486F-53A5-42E45CA48D7F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E9C60-0C92-D0EF-6BE4-7F39EDF24039}"/>
              </a:ext>
            </a:extLst>
          </p:cNvPr>
          <p:cNvSpPr/>
          <p:nvPr/>
        </p:nvSpPr>
        <p:spPr>
          <a:xfrm>
            <a:off x="4295355" y="580758"/>
            <a:ext cx="7245752" cy="592926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C06A0AA7-91E6-7353-337C-482DB1666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190737"/>
            <a:ext cx="3356658" cy="1284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D85AF-AEF7-AB19-E863-4FF32815F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93" y="580758"/>
            <a:ext cx="4211320" cy="73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000" dirty="0"/>
              <a:t>Phân tích </a:t>
            </a:r>
            <a:r>
              <a:rPr lang="vi-VN" sz="2000" dirty="0" err="1"/>
              <a:t>code</a:t>
            </a:r>
            <a:endParaRPr lang="en-US" sz="2000" dirty="0"/>
          </a:p>
        </p:txBody>
      </p:sp>
      <p:pic>
        <p:nvPicPr>
          <p:cNvPr id="8" name="Picture 7" descr="A screenshot of a computer scree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C73BEF9C-AAAD-3E40-972F-2C24EB569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13" y="917929"/>
            <a:ext cx="59055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8B27B-AF00-BA52-4A8C-540D5C64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F5B59C80-1289-4C47-15C7-6B5B8D42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192"/>
            <a:ext cx="3556621" cy="3623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189500-8D9E-63C7-DB51-054AA0366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93" y="4241168"/>
            <a:ext cx="2254834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Thiết kế giao diện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81DE1-C717-64C0-893A-92FB65FCB165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021E371D-7D7F-8F29-581C-4F75F6351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190737"/>
            <a:ext cx="3356658" cy="1284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2D83DA-BE5B-F51B-FEC5-4061A82AD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93" y="580758"/>
            <a:ext cx="4211320" cy="73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000" dirty="0"/>
              <a:t>Phân tích </a:t>
            </a:r>
            <a:r>
              <a:rPr lang="vi-VN" sz="2000" dirty="0" err="1"/>
              <a:t>code</a:t>
            </a:r>
            <a:endParaRPr lang="en-US" sz="2000" dirty="0"/>
          </a:p>
        </p:txBody>
      </p: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0BED2AAE-A1F1-6E5A-AC3C-DA8BAC7EE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14" y="236887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02DF51B-D322-D4A1-8248-C2FD089D3C0B}"/>
              </a:ext>
            </a:extLst>
          </p:cNvPr>
          <p:cNvSpPr txBox="1">
            <a:spLocks/>
          </p:cNvSpPr>
          <p:nvPr/>
        </p:nvSpPr>
        <p:spPr>
          <a:xfrm>
            <a:off x="6560490" y="947122"/>
            <a:ext cx="3740977" cy="8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VF Fernando 08" panose="02000507020000020003" pitchFamily="2" charset="0"/>
                <a:ea typeface="+mj-ea"/>
                <a:cs typeface="Pixel Sans Serif" panose="000004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vi-VN" sz="2800" dirty="0" err="1"/>
              <a:t>Menu</a:t>
            </a:r>
            <a:r>
              <a:rPr lang="vi-VN" sz="2800" dirty="0"/>
              <a:t> chính</a:t>
            </a:r>
            <a:endParaRPr lang="en-US" sz="2800" dirty="0"/>
          </a:p>
        </p:txBody>
      </p:sp>
      <p:pic>
        <p:nvPicPr>
          <p:cNvPr id="9" name="Picture 8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C2DFE166-8164-DB63-3978-4D69B464F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1" t="13278" r="25856" b="12383"/>
          <a:stretch/>
        </p:blipFill>
        <p:spPr>
          <a:xfrm>
            <a:off x="5729467" y="2288848"/>
            <a:ext cx="4051141" cy="334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0BDD-4C80-3D0D-3996-41DDAE3B0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72E13807-FCE4-5E21-2307-2A5DC5E8F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192"/>
            <a:ext cx="3556621" cy="3623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742AA-F70C-287A-6224-833132EC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93" y="4241168"/>
            <a:ext cx="2254834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Thiết kế giao diện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A03CA-E461-8D54-0EA7-DBB3F7AC967D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C2EB8566-4DB9-8425-E5A5-B828D3FAF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190737"/>
            <a:ext cx="3356658" cy="1284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D45F98-69E7-194E-25D1-B5DC66977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93" y="580758"/>
            <a:ext cx="4211320" cy="73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000" dirty="0"/>
              <a:t>Phân tích </a:t>
            </a:r>
            <a:r>
              <a:rPr lang="vi-VN" sz="2000" dirty="0" err="1"/>
              <a:t>code</a:t>
            </a:r>
            <a:endParaRPr lang="en-US" sz="2000" dirty="0"/>
          </a:p>
        </p:txBody>
      </p: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BCCE0A37-B3E7-8403-A374-60ACC3B6A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14" y="236887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C16EE0-0228-6144-B2E6-65F12B69D964}"/>
              </a:ext>
            </a:extLst>
          </p:cNvPr>
          <p:cNvSpPr txBox="1">
            <a:spLocks/>
          </p:cNvSpPr>
          <p:nvPr/>
        </p:nvSpPr>
        <p:spPr>
          <a:xfrm>
            <a:off x="6560490" y="947122"/>
            <a:ext cx="3740977" cy="8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VF Fernando 08" panose="02000507020000020003" pitchFamily="2" charset="0"/>
                <a:ea typeface="+mj-ea"/>
                <a:cs typeface="Pixel Sans Serif" panose="000004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vi-VN" sz="2800" dirty="0"/>
              <a:t>Bàn cờ</a:t>
            </a:r>
            <a:endParaRPr lang="en-US" sz="2800" dirty="0"/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4733F1B-4086-6529-50CC-627EC6CC80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7" r="68006" b="34324"/>
          <a:stretch/>
        </p:blipFill>
        <p:spPr>
          <a:xfrm>
            <a:off x="5983547" y="2213854"/>
            <a:ext cx="3472969" cy="35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0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411CF-C4A0-2EEB-0FE3-84D1F3AD4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4C5AF691-C7D5-AFC8-354F-48339D153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192"/>
            <a:ext cx="3556621" cy="3623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E76CC-73A1-630F-4731-7ADAA760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93" y="4241168"/>
            <a:ext cx="2254834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Thiết kế giao diện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5C239C-FD53-DD97-21C7-81576A66E2E5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E3BE5E2F-96DD-9467-BD74-9F594EF30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190737"/>
            <a:ext cx="3356658" cy="1284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FEC70A-2676-4881-427F-B3EE11CB8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93" y="580758"/>
            <a:ext cx="4211320" cy="73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000" dirty="0"/>
              <a:t>Phân tích </a:t>
            </a:r>
            <a:r>
              <a:rPr lang="vi-VN" sz="2000" dirty="0" err="1"/>
              <a:t>code</a:t>
            </a:r>
            <a:endParaRPr lang="en-US" sz="2000" dirty="0"/>
          </a:p>
        </p:txBody>
      </p: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56B93E6E-9EE9-9C4C-51BD-5169835F3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14" y="236887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81CA11-FD22-4C7F-A6B0-58BD519A21A7}"/>
              </a:ext>
            </a:extLst>
          </p:cNvPr>
          <p:cNvSpPr txBox="1">
            <a:spLocks/>
          </p:cNvSpPr>
          <p:nvPr/>
        </p:nvSpPr>
        <p:spPr>
          <a:xfrm>
            <a:off x="6560490" y="947122"/>
            <a:ext cx="3740977" cy="8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VF Fernando 08" panose="02000507020000020003" pitchFamily="2" charset="0"/>
                <a:ea typeface="+mj-ea"/>
                <a:cs typeface="Pixel Sans Serif" panose="000004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vi-VN" sz="2800" dirty="0"/>
              <a:t>Cách xử lí đồ họa</a:t>
            </a:r>
            <a:endParaRPr lang="en-US" sz="2800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1FAFF89-0C12-37F3-5178-1517FEFDDEB4}"/>
              </a:ext>
            </a:extLst>
          </p:cNvPr>
          <p:cNvSpPr txBox="1">
            <a:spLocks/>
          </p:cNvSpPr>
          <p:nvPr/>
        </p:nvSpPr>
        <p:spPr>
          <a:xfrm>
            <a:off x="4862213" y="2516512"/>
            <a:ext cx="5736403" cy="2240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2000" dirty="0"/>
              <a:t>Vẽ bàn cờ:</a:t>
            </a:r>
          </a:p>
          <a:p>
            <a:pPr>
              <a:buFontTx/>
              <a:buChar char="-"/>
            </a:pPr>
            <a:r>
              <a:rPr lang="vi-VN" sz="2000" dirty="0"/>
              <a:t>sử dụng vòng lặp </a:t>
            </a:r>
            <a:r>
              <a:rPr lang="vi-VN" sz="2000" dirty="0" err="1"/>
              <a:t>for</a:t>
            </a:r>
            <a:r>
              <a:rPr lang="vi-VN" sz="2000" dirty="0"/>
              <a:t> và hàm </a:t>
            </a:r>
            <a:r>
              <a:rPr lang="vi-VN" sz="2000" dirty="0" err="1"/>
              <a:t>gotoXY</a:t>
            </a:r>
            <a:r>
              <a:rPr lang="vi-VN" sz="2000" dirty="0"/>
              <a:t> để vẽ</a:t>
            </a:r>
          </a:p>
          <a:p>
            <a:pPr>
              <a:buFontTx/>
              <a:buChar char="-"/>
            </a:pPr>
            <a:r>
              <a:rPr lang="vi-VN" sz="2000" dirty="0"/>
              <a:t>Sử dụng các kí tự trong bảng mã </a:t>
            </a:r>
            <a:r>
              <a:rPr lang="vi-VN" sz="2000" dirty="0" err="1"/>
              <a:t>ascii</a:t>
            </a:r>
            <a:r>
              <a:rPr lang="vi-VN" sz="2000" dirty="0"/>
              <a:t> như sau: 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B541FD-6B9E-1D20-FF37-81FF0DA16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213" y="4380192"/>
            <a:ext cx="1162212" cy="581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1659A8-7F23-1896-69D8-27CD258D8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577" y="4380192"/>
            <a:ext cx="1124107" cy="381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DE07ED-E0F0-4BBA-A084-AD9F7F9D2B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155" y="4380192"/>
            <a:ext cx="1209844" cy="32389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126C76F-7A0F-C412-85B5-07812AF17C05}"/>
              </a:ext>
            </a:extLst>
          </p:cNvPr>
          <p:cNvGrpSpPr/>
          <p:nvPr/>
        </p:nvGrpSpPr>
        <p:grpSpPr>
          <a:xfrm>
            <a:off x="-4143802" y="1475550"/>
            <a:ext cx="4488630" cy="1284813"/>
            <a:chOff x="199963" y="1488319"/>
            <a:chExt cx="4488630" cy="1284813"/>
          </a:xfrm>
        </p:grpSpPr>
        <p:pic>
          <p:nvPicPr>
            <p:cNvPr id="21" name="Picture 20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4AB8B6B7-D00C-4EC4-9A42-5D3B8FDAC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3" y="1488319"/>
              <a:ext cx="3924708" cy="1284813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3C83B18E-44FD-23C5-DEEF-F53B22EC9807}"/>
                </a:ext>
              </a:extLst>
            </p:cNvPr>
            <p:cNvSpPr txBox="1">
              <a:spLocks/>
            </p:cNvSpPr>
            <p:nvPr/>
          </p:nvSpPr>
          <p:spPr>
            <a:xfrm>
              <a:off x="477273" y="1951161"/>
              <a:ext cx="4211320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sz="2000" dirty="0">
                  <a:solidFill>
                    <a:schemeClr val="bg1"/>
                  </a:solidFill>
                </a:rPr>
                <a:t>Các thuật toán chính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596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3DCE2-AF6A-66DC-229D-CD4A71E5B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xelated wood sign&#10;&#10;Description automatically generated">
            <a:extLst>
              <a:ext uri="{FF2B5EF4-FFF2-40B4-BE49-F238E27FC236}">
                <a16:creationId xmlns:a16="http://schemas.microsoft.com/office/drawing/2014/main" id="{79492717-B675-49BD-AE6D-E45C6CC72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35" b="96319" l="6875" r="93125">
                        <a14:foregroundMark x1="10417" y1="21268" x2="13125" y2="55828"/>
                        <a14:foregroundMark x1="52708" y1="6339" x2="52708" y2="6339"/>
                        <a14:foregroundMark x1="90208" y1="17382" x2="93333" y2="60327"/>
                        <a14:foregroundMark x1="93333" y1="60327" x2="93333" y2="60327"/>
                        <a14:foregroundMark x1="12917" y1="68098" x2="24583" y2="88548"/>
                        <a14:foregroundMark x1="13542" y1="89980" x2="37708" y2="90798"/>
                        <a14:foregroundMark x1="37708" y1="90798" x2="52708" y2="90389"/>
                        <a14:foregroundMark x1="6875" y1="90593" x2="6875" y2="90593"/>
                        <a14:foregroundMark x1="13542" y1="95297" x2="21875" y2="96319"/>
                        <a14:foregroundMark x1="69167" y1="77301" x2="74583" y2="77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17" y="2553697"/>
            <a:ext cx="4572000" cy="465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3801CA-4691-FAD5-0E63-A78B1825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32" y="3897911"/>
            <a:ext cx="3492170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Kiểm tra thắng/thua hòa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7845C-68B6-40AF-76FE-9088FF877005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67699BB1-4690-88FB-DF75-60CA41B39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44" y="-1161936"/>
            <a:ext cx="3356658" cy="1284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E5678E-528B-6531-5608-D09326D5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93" y="-743277"/>
            <a:ext cx="4211320" cy="73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000" dirty="0"/>
              <a:t>Phân tích </a:t>
            </a:r>
            <a:r>
              <a:rPr lang="vi-VN" sz="2000" dirty="0" err="1"/>
              <a:t>code</a:t>
            </a:r>
            <a:endParaRPr lang="en-US" sz="2000" dirty="0"/>
          </a:p>
        </p:txBody>
      </p: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3DADE979-5D02-B15E-1E3E-5D4384919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14" y="236887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2367B31-7DFC-99AC-9BA0-15752378B73E}"/>
              </a:ext>
            </a:extLst>
          </p:cNvPr>
          <p:cNvSpPr txBox="1">
            <a:spLocks/>
          </p:cNvSpPr>
          <p:nvPr/>
        </p:nvSpPr>
        <p:spPr>
          <a:xfrm>
            <a:off x="4862213" y="2516512"/>
            <a:ext cx="5736403" cy="2240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2000" dirty="0"/>
              <a:t>Kiểm tra theo</a:t>
            </a:r>
          </a:p>
          <a:p>
            <a:pPr>
              <a:buFontTx/>
              <a:buChar char="-"/>
            </a:pPr>
            <a:r>
              <a:rPr lang="vi-VN" sz="2000" dirty="0"/>
              <a:t>đường dọc</a:t>
            </a:r>
          </a:p>
          <a:p>
            <a:pPr>
              <a:buFontTx/>
              <a:buChar char="-"/>
            </a:pPr>
            <a:r>
              <a:rPr lang="vi-VN" sz="2000" dirty="0"/>
              <a:t>Đường ngang</a:t>
            </a:r>
          </a:p>
          <a:p>
            <a:pPr>
              <a:buFontTx/>
              <a:buChar char="-"/>
            </a:pPr>
            <a:r>
              <a:rPr lang="vi-VN" sz="2000" dirty="0"/>
              <a:t>Đường chéo chính</a:t>
            </a:r>
          </a:p>
          <a:p>
            <a:pPr>
              <a:buFontTx/>
              <a:buChar char="-"/>
            </a:pPr>
            <a:r>
              <a:rPr lang="vi-VN" sz="2000" dirty="0"/>
              <a:t>Đường chéo phụ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82534-2E7D-6A8B-AD34-6039341B2625}"/>
              </a:ext>
            </a:extLst>
          </p:cNvPr>
          <p:cNvGrpSpPr/>
          <p:nvPr/>
        </p:nvGrpSpPr>
        <p:grpSpPr>
          <a:xfrm>
            <a:off x="26343" y="192202"/>
            <a:ext cx="4488630" cy="1284813"/>
            <a:chOff x="199963" y="1488319"/>
            <a:chExt cx="4488630" cy="1284813"/>
          </a:xfrm>
        </p:grpSpPr>
        <p:pic>
          <p:nvPicPr>
            <p:cNvPr id="8" name="Picture 7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F34A9BDE-58B5-E6D2-B145-D5C289572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3" y="1488319"/>
              <a:ext cx="3924708" cy="1284813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FED347E4-0B4D-74D0-393C-8838A9CC12CB}"/>
                </a:ext>
              </a:extLst>
            </p:cNvPr>
            <p:cNvSpPr txBox="1">
              <a:spLocks/>
            </p:cNvSpPr>
            <p:nvPr/>
          </p:nvSpPr>
          <p:spPr>
            <a:xfrm>
              <a:off x="477273" y="1951161"/>
              <a:ext cx="4211320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sz="2000" dirty="0">
                  <a:solidFill>
                    <a:schemeClr val="bg1"/>
                  </a:solidFill>
                </a:rPr>
                <a:t>Các thuật toán chính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857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886F-3F8F-03B2-64ED-5494290B9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xelated wood sign&#10;&#10;Description automatically generated">
            <a:extLst>
              <a:ext uri="{FF2B5EF4-FFF2-40B4-BE49-F238E27FC236}">
                <a16:creationId xmlns:a16="http://schemas.microsoft.com/office/drawing/2014/main" id="{117F4824-2BE1-05B2-B7AB-10CAD4887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35" b="96319" l="6875" r="93125">
                        <a14:foregroundMark x1="10417" y1="21268" x2="13125" y2="55828"/>
                        <a14:foregroundMark x1="52708" y1="6339" x2="52708" y2="6339"/>
                        <a14:foregroundMark x1="90208" y1="17382" x2="93333" y2="60327"/>
                        <a14:foregroundMark x1="93333" y1="60327" x2="93333" y2="60327"/>
                        <a14:foregroundMark x1="12917" y1="68098" x2="24583" y2="88548"/>
                        <a14:foregroundMark x1="13542" y1="89980" x2="37708" y2="90798"/>
                        <a14:foregroundMark x1="37708" y1="90798" x2="52708" y2="90389"/>
                        <a14:foregroundMark x1="6875" y1="90593" x2="6875" y2="90593"/>
                        <a14:foregroundMark x1="13542" y1="95297" x2="21875" y2="96319"/>
                        <a14:foregroundMark x1="69167" y1="77301" x2="74583" y2="77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17" y="2553697"/>
            <a:ext cx="4572000" cy="465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B7C78-8193-5D9C-DD48-AC175D89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32" y="3897911"/>
            <a:ext cx="3492170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Kiểm tra thắng/thua hòa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4900BA-4981-C5AC-A472-1205A4FCCBFE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B04FAC9-F83C-1941-7509-94B019E9B4E4}"/>
              </a:ext>
            </a:extLst>
          </p:cNvPr>
          <p:cNvSpPr txBox="1">
            <a:spLocks/>
          </p:cNvSpPr>
          <p:nvPr/>
        </p:nvSpPr>
        <p:spPr>
          <a:xfrm>
            <a:off x="4862213" y="2516512"/>
            <a:ext cx="5736403" cy="2240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A57C7-290C-D689-938B-26253D7C61D4}"/>
              </a:ext>
            </a:extLst>
          </p:cNvPr>
          <p:cNvGrpSpPr/>
          <p:nvPr/>
        </p:nvGrpSpPr>
        <p:grpSpPr>
          <a:xfrm>
            <a:off x="26343" y="192202"/>
            <a:ext cx="4488630" cy="1284813"/>
            <a:chOff x="199963" y="1488319"/>
            <a:chExt cx="4488630" cy="1284813"/>
          </a:xfrm>
        </p:grpSpPr>
        <p:pic>
          <p:nvPicPr>
            <p:cNvPr id="8" name="Picture 7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BDC9C2A2-CDDE-7CB1-7900-668643E0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3" y="1488319"/>
              <a:ext cx="3924708" cy="1284813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5BC3522F-6DBE-351E-C3F8-D5256735FEB8}"/>
                </a:ext>
              </a:extLst>
            </p:cNvPr>
            <p:cNvSpPr txBox="1">
              <a:spLocks/>
            </p:cNvSpPr>
            <p:nvPr/>
          </p:nvSpPr>
          <p:spPr>
            <a:xfrm>
              <a:off x="477273" y="1951161"/>
              <a:ext cx="4211320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sz="2000" dirty="0">
                  <a:solidFill>
                    <a:schemeClr val="bg1"/>
                  </a:solidFill>
                </a:rPr>
                <a:t>Các thuật toán chính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DAD0-598C-AAED-9E73-93A40CA7DC5B}"/>
              </a:ext>
            </a:extLst>
          </p:cNvPr>
          <p:cNvSpPr/>
          <p:nvPr/>
        </p:nvSpPr>
        <p:spPr>
          <a:xfrm>
            <a:off x="5344160" y="447040"/>
            <a:ext cx="6197600" cy="58013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background with white rectangles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44E1994C-AE6E-6435-4CD7-18BECA3E3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78" y="773170"/>
            <a:ext cx="4278681" cy="53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5488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40745-3F36-C38A-7716-F0A4B952B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xelated wood sign&#10;&#10;Description automatically generated">
            <a:extLst>
              <a:ext uri="{FF2B5EF4-FFF2-40B4-BE49-F238E27FC236}">
                <a16:creationId xmlns:a16="http://schemas.microsoft.com/office/drawing/2014/main" id="{C04CE7CD-BCF9-21A2-4892-658590E8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35" b="96319" l="6875" r="93125">
                        <a14:foregroundMark x1="10417" y1="21268" x2="13125" y2="55828"/>
                        <a14:foregroundMark x1="52708" y1="6339" x2="52708" y2="6339"/>
                        <a14:foregroundMark x1="90208" y1="17382" x2="93333" y2="60327"/>
                        <a14:foregroundMark x1="93333" y1="60327" x2="93333" y2="60327"/>
                        <a14:foregroundMark x1="12917" y1="68098" x2="24583" y2="88548"/>
                        <a14:foregroundMark x1="13542" y1="89980" x2="37708" y2="90798"/>
                        <a14:foregroundMark x1="37708" y1="90798" x2="52708" y2="90389"/>
                        <a14:foregroundMark x1="6875" y1="90593" x2="6875" y2="90593"/>
                        <a14:foregroundMark x1="13542" y1="95297" x2="21875" y2="96319"/>
                        <a14:foregroundMark x1="69167" y1="77301" x2="74583" y2="77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17" y="2553697"/>
            <a:ext cx="4572000" cy="465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1A53A-EBCE-6E72-B282-547B78FA1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32" y="3897911"/>
            <a:ext cx="3492170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Lập trình máy đánh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78C11-5D23-0DB9-CEE8-6A7A25FBBBE8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8460E4A-94DC-4A9D-89BA-E3C5C5368457}"/>
              </a:ext>
            </a:extLst>
          </p:cNvPr>
          <p:cNvSpPr txBox="1">
            <a:spLocks/>
          </p:cNvSpPr>
          <p:nvPr/>
        </p:nvSpPr>
        <p:spPr>
          <a:xfrm>
            <a:off x="4862213" y="2516512"/>
            <a:ext cx="5736403" cy="2240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18E8CF-9F2B-873E-1652-F9055E601AD4}"/>
              </a:ext>
            </a:extLst>
          </p:cNvPr>
          <p:cNvGrpSpPr/>
          <p:nvPr/>
        </p:nvGrpSpPr>
        <p:grpSpPr>
          <a:xfrm>
            <a:off x="26343" y="192202"/>
            <a:ext cx="4488630" cy="1284813"/>
            <a:chOff x="199963" y="1488319"/>
            <a:chExt cx="4488630" cy="1284813"/>
          </a:xfrm>
        </p:grpSpPr>
        <p:pic>
          <p:nvPicPr>
            <p:cNvPr id="8" name="Picture 7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215AD473-3CB8-3484-EA42-E3699B22A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3" y="1488319"/>
              <a:ext cx="3924708" cy="1284813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68EC49DD-2D6D-E010-85C4-BD31317D5AD2}"/>
                </a:ext>
              </a:extLst>
            </p:cNvPr>
            <p:cNvSpPr txBox="1">
              <a:spLocks/>
            </p:cNvSpPr>
            <p:nvPr/>
          </p:nvSpPr>
          <p:spPr>
            <a:xfrm>
              <a:off x="477273" y="1951161"/>
              <a:ext cx="4211320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sz="2000" dirty="0">
                  <a:solidFill>
                    <a:schemeClr val="bg1"/>
                  </a:solidFill>
                </a:rPr>
                <a:t>Các thuật toán chính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285EF868-5993-A1D3-B9EC-5C944519C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61" y="266695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28A774-B64E-51C3-CF8F-9D6E289ED00E}"/>
              </a:ext>
            </a:extLst>
          </p:cNvPr>
          <p:cNvSpPr txBox="1">
            <a:spLocks/>
          </p:cNvSpPr>
          <p:nvPr/>
        </p:nvSpPr>
        <p:spPr>
          <a:xfrm>
            <a:off x="6741232" y="1021408"/>
            <a:ext cx="3492170" cy="8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VF Fernando 08" panose="02000507020000020003" pitchFamily="2" charset="0"/>
                <a:ea typeface="+mj-ea"/>
                <a:cs typeface="Pixel Sans Serif" panose="000004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vi-VN" sz="2800" dirty="0"/>
              <a:t>Chiến thuật AI</a:t>
            </a:r>
            <a:endParaRPr lang="en-US" sz="2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9E415B4-3797-6B75-5535-C57DFBA00EC7}"/>
              </a:ext>
            </a:extLst>
          </p:cNvPr>
          <p:cNvSpPr txBox="1">
            <a:spLocks/>
          </p:cNvSpPr>
          <p:nvPr/>
        </p:nvSpPr>
        <p:spPr>
          <a:xfrm>
            <a:off x="5119257" y="2717953"/>
            <a:ext cx="4725612" cy="28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2000" dirty="0"/>
              <a:t>Ưu tiên chặn đường thắng của đối thủ.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vi-VN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2000" dirty="0"/>
              <a:t>Tìm nước đi tối ưu để mở rộng cơ hội thắng.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260575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E6C8D-5533-C004-5229-33A8F6A27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6FA554D-855C-B9E2-915F-8A80C6423E33}"/>
              </a:ext>
            </a:extLst>
          </p:cNvPr>
          <p:cNvSpPr/>
          <p:nvPr/>
        </p:nvSpPr>
        <p:spPr>
          <a:xfrm>
            <a:off x="-106680" y="-60960"/>
            <a:ext cx="8442960" cy="6979920"/>
          </a:xfrm>
          <a:custGeom>
            <a:avLst/>
            <a:gdLst>
              <a:gd name="connsiteX0" fmla="*/ 0 w 8229600"/>
              <a:gd name="connsiteY0" fmla="*/ 0 h 6858000"/>
              <a:gd name="connsiteX1" fmla="*/ 8229600 w 8229600"/>
              <a:gd name="connsiteY1" fmla="*/ 0 h 6858000"/>
              <a:gd name="connsiteX2" fmla="*/ 8229600 w 8229600"/>
              <a:gd name="connsiteY2" fmla="*/ 6858000 h 6858000"/>
              <a:gd name="connsiteX3" fmla="*/ 0 w 8229600"/>
              <a:gd name="connsiteY3" fmla="*/ 6858000 h 6858000"/>
              <a:gd name="connsiteX4" fmla="*/ 0 w 8229600"/>
              <a:gd name="connsiteY4" fmla="*/ 0 h 6858000"/>
              <a:gd name="connsiteX0" fmla="*/ 0 w 8229600"/>
              <a:gd name="connsiteY0" fmla="*/ 0 h 6858000"/>
              <a:gd name="connsiteX1" fmla="*/ 6126480 w 8229600"/>
              <a:gd name="connsiteY1" fmla="*/ 10160 h 6858000"/>
              <a:gd name="connsiteX2" fmla="*/ 8229600 w 8229600"/>
              <a:gd name="connsiteY2" fmla="*/ 6858000 h 6858000"/>
              <a:gd name="connsiteX3" fmla="*/ 0 w 8229600"/>
              <a:gd name="connsiteY3" fmla="*/ 6858000 h 6858000"/>
              <a:gd name="connsiteX4" fmla="*/ 0 w 822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6858000">
                <a:moveTo>
                  <a:pt x="0" y="0"/>
                </a:moveTo>
                <a:lnTo>
                  <a:pt x="6126480" y="10160"/>
                </a:lnTo>
                <a:lnTo>
                  <a:pt x="82296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6000">
                <a:schemeClr val="tx1"/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47F5C-B7B8-0451-6823-FBAFCF572B68}"/>
              </a:ext>
            </a:extLst>
          </p:cNvPr>
          <p:cNvGrpSpPr/>
          <p:nvPr/>
        </p:nvGrpSpPr>
        <p:grpSpPr>
          <a:xfrm>
            <a:off x="373612" y="923362"/>
            <a:ext cx="4975403" cy="1521317"/>
            <a:chOff x="1979635" y="1737354"/>
            <a:chExt cx="4975403" cy="1521317"/>
          </a:xfrm>
        </p:grpSpPr>
        <p:pic>
          <p:nvPicPr>
            <p:cNvPr id="5" name="Picture 4" descr="A pink and blue letter c&#10;&#10;Description automatically generated">
              <a:extLst>
                <a:ext uri="{FF2B5EF4-FFF2-40B4-BE49-F238E27FC236}">
                  <a16:creationId xmlns:a16="http://schemas.microsoft.com/office/drawing/2014/main" id="{0919DF5E-C2B4-247E-6E3D-3882A4978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418" b="92308" l="9146" r="89329">
                          <a14:foregroundMark x1="17378" y1="7692" x2="17378" y2="7692"/>
                          <a14:foregroundMark x1="20427" y1="90934" x2="20427" y2="90934"/>
                          <a14:foregroundMark x1="69512" y1="79396" x2="69512" y2="79396"/>
                          <a14:foregroundMark x1="71646" y1="80769" x2="71646" y2="80769"/>
                          <a14:foregroundMark x1="70122" y1="24451" x2="70122" y2="24451"/>
                          <a14:foregroundMark x1="69512" y1="24451" x2="69512" y2="24451"/>
                          <a14:foregroundMark x1="57012" y1="92308" x2="57012" y2="92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35" y="1737354"/>
              <a:ext cx="1344785" cy="1492383"/>
            </a:xfrm>
            <a:prstGeom prst="rect">
              <a:avLst/>
            </a:prstGeom>
          </p:spPr>
        </p:pic>
        <p:pic>
          <p:nvPicPr>
            <p:cNvPr id="7" name="Picture 6" descr="A pink and blue letter a&#10;&#10;Description automatically generated">
              <a:extLst>
                <a:ext uri="{FF2B5EF4-FFF2-40B4-BE49-F238E27FC236}">
                  <a16:creationId xmlns:a16="http://schemas.microsoft.com/office/drawing/2014/main" id="{C3D24941-BB88-1D14-E89B-02F116D48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64" b="90557" l="9972" r="89744">
                          <a14:foregroundMark x1="73504" y1="9927" x2="73504" y2="9927"/>
                          <a14:foregroundMark x1="57550" y1="7264" x2="57550" y2="7264"/>
                          <a14:foregroundMark x1="79772" y1="90557" x2="79772" y2="905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579" y="1737354"/>
              <a:ext cx="1292936" cy="1521317"/>
            </a:xfrm>
            <a:prstGeom prst="rect">
              <a:avLst/>
            </a:prstGeom>
          </p:spPr>
        </p:pic>
        <p:pic>
          <p:nvPicPr>
            <p:cNvPr id="9" name="Picture 8" descr="A pink and blue letter&#10;&#10;Description automatically generated">
              <a:extLst>
                <a:ext uri="{FF2B5EF4-FFF2-40B4-BE49-F238E27FC236}">
                  <a16:creationId xmlns:a16="http://schemas.microsoft.com/office/drawing/2014/main" id="{356429FB-3665-6A74-3915-851BF554B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667" b="93556" l="9794" r="89691">
                          <a14:foregroundMark x1="83247" y1="37556" x2="83247" y2="37556"/>
                          <a14:foregroundMark x1="20103" y1="7778" x2="20103" y2="7778"/>
                          <a14:foregroundMark x1="61856" y1="7556" x2="61856" y2="7556"/>
                          <a14:foregroundMark x1="14691" y1="93333" x2="34021" y2="92667"/>
                          <a14:foregroundMark x1="66495" y1="93556" x2="83505" y2="92667"/>
                          <a14:foregroundMark x1="85825" y1="60444" x2="86082" y2="85111"/>
                          <a14:foregroundMark x1="84536" y1="24222" x2="83763" y2="40222"/>
                          <a14:foregroundMark x1="70619" y1="6667" x2="82216" y2="14444"/>
                          <a14:foregroundMark x1="21392" y1="7111" x2="53608" y2="8889"/>
                          <a14:foregroundMark x1="11856" y1="8222" x2="12887" y2="24444"/>
                          <a14:foregroundMark x1="10052" y1="25556" x2="11082" y2="92889"/>
                          <a14:foregroundMark x1="34278" y1="57111" x2="34278" y2="91111"/>
                          <a14:foregroundMark x1="38918" y1="54889" x2="64175" y2="56000"/>
                          <a14:foregroundMark x1="33505" y1="26222" x2="32216" y2="4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674" y="1765861"/>
              <a:ext cx="1262554" cy="1464302"/>
            </a:xfrm>
            <a:prstGeom prst="rect">
              <a:avLst/>
            </a:prstGeom>
          </p:spPr>
        </p:pic>
        <p:pic>
          <p:nvPicPr>
            <p:cNvPr id="11" name="Picture 10" descr="A pink and blue pixelated letter o&#10;&#10;Description automatically generated">
              <a:extLst>
                <a:ext uri="{FF2B5EF4-FFF2-40B4-BE49-F238E27FC236}">
                  <a16:creationId xmlns:a16="http://schemas.microsoft.com/office/drawing/2014/main" id="{C43C117C-FA0B-2CF1-D25C-80335889E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329" b="92908" l="9456" r="90831">
                          <a14:foregroundMark x1="29513" y1="8274" x2="41547" y2="7801"/>
                          <a14:foregroundMark x1="91117" y1="22222" x2="90258" y2="28605"/>
                          <a14:foregroundMark x1="25788" y1="94326" x2="68768" y2="92908"/>
                          <a14:foregroundMark x1="68768" y1="92908" x2="73352" y2="92908"/>
                          <a14:foregroundMark x1="88825" y1="29314" x2="89112" y2="67612"/>
                          <a14:foregroundMark x1="10315" y1="22931" x2="14327" y2="83688"/>
                          <a14:foregroundMark x1="9742" y1="70922" x2="23209" y2="89125"/>
                          <a14:foregroundMark x1="89112" y1="67376" x2="80516" y2="83215"/>
                          <a14:foregroundMark x1="80802" y1="84161" x2="78223" y2="86761"/>
                          <a14:foregroundMark x1="90258" y1="72340" x2="89112" y2="76832"/>
                          <a14:foregroundMark x1="74499" y1="11348" x2="80802" y2="15130"/>
                          <a14:foregroundMark x1="80229" y1="17258" x2="89112" y2="21749"/>
                          <a14:foregroundMark x1="45272" y1="7801" x2="71920" y2="8274"/>
                          <a14:foregroundMark x1="13754" y1="21277" x2="27507" y2="9220"/>
                          <a14:foregroundMark x1="35817" y1="27423" x2="38395" y2="49409"/>
                          <a14:foregroundMark x1="41261" y1="24586" x2="63610" y2="23404"/>
                          <a14:foregroundMark x1="63610" y1="27660" x2="67622" y2="64775"/>
                          <a14:foregroundMark x1="67622" y1="64775" x2="67622" y2="65012"/>
                          <a14:foregroundMark x1="36963" y1="47754" x2="35817" y2="78014"/>
                          <a14:foregroundMark x1="62751" y1="50591" x2="63897" y2="69267"/>
                          <a14:foregroundMark x1="39542" y1="74232" x2="50716" y2="79669"/>
                          <a14:foregroundMark x1="54728" y1="78960" x2="64183" y2="699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388" y="1765861"/>
              <a:ext cx="1197650" cy="1451592"/>
            </a:xfrm>
            <a:prstGeom prst="rect">
              <a:avLst/>
            </a:prstGeom>
          </p:spPr>
        </p:pic>
      </p:grpSp>
      <p:pic>
        <p:nvPicPr>
          <p:cNvPr id="15" name="Picture 14" descr="A pixel art of a tree&#10;&#10;Description automatically generated">
            <a:extLst>
              <a:ext uri="{FF2B5EF4-FFF2-40B4-BE49-F238E27FC236}">
                <a16:creationId xmlns:a16="http://schemas.microsoft.com/office/drawing/2014/main" id="{E72B5165-1E9A-6E9F-DAE4-A46F70417F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172" b="91613" l="7911" r="93509">
                        <a14:foregroundMark x1="43205" y1="9032" x2="43205" y2="9032"/>
                        <a14:foregroundMark x1="7911" y1="34624" x2="7911" y2="34624"/>
                        <a14:foregroundMark x1="40771" y1="91183" x2="40771" y2="91183"/>
                        <a14:foregroundMark x1="29006" y1="91613" x2="29006" y2="91613"/>
                        <a14:foregroundMark x1="93509" y1="60000" x2="93509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02" y="2678973"/>
            <a:ext cx="4696480" cy="4429743"/>
          </a:xfrm>
          <a:prstGeom prst="rect">
            <a:avLst/>
          </a:prstGeom>
        </p:spPr>
      </p:pic>
      <p:pic>
        <p:nvPicPr>
          <p:cNvPr id="17" name="Picture 16" descr="A pixelated cloud with white and blue clouds&#10;&#10;Description automatically generated">
            <a:extLst>
              <a:ext uri="{FF2B5EF4-FFF2-40B4-BE49-F238E27FC236}">
                <a16:creationId xmlns:a16="http://schemas.microsoft.com/office/drawing/2014/main" id="{6E44F8A9-556E-3036-37C7-2C0FC149B8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79" y="106681"/>
            <a:ext cx="3163339" cy="1786280"/>
          </a:xfrm>
          <a:prstGeom prst="rect">
            <a:avLst/>
          </a:prstGeom>
        </p:spPr>
      </p:pic>
      <p:pic>
        <p:nvPicPr>
          <p:cNvPr id="18" name="Picture 17" descr="A pixelated cloud with white and blue clouds&#10;&#10;Description automatically generated">
            <a:extLst>
              <a:ext uri="{FF2B5EF4-FFF2-40B4-BE49-F238E27FC236}">
                <a16:creationId xmlns:a16="http://schemas.microsoft.com/office/drawing/2014/main" id="{327329FF-08B6-E87E-E545-BDA0577358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944" y="84382"/>
            <a:ext cx="2243012" cy="12665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D779DB-FEAE-A1D0-337E-E6DFA975241A}"/>
              </a:ext>
            </a:extLst>
          </p:cNvPr>
          <p:cNvSpPr txBox="1"/>
          <p:nvPr/>
        </p:nvSpPr>
        <p:spPr>
          <a:xfrm>
            <a:off x="469350" y="2893070"/>
            <a:ext cx="5002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FVF Fernando 08" panose="02000507020000020003" pitchFamily="2" charset="0"/>
                <a:cs typeface="Pixel Sans Serif" panose="00000400000000000000" pitchFamily="2" charset="0"/>
              </a:rPr>
              <a:t>NHÓM 8 - CTT3</a:t>
            </a:r>
            <a:endParaRPr lang="en-US" sz="2800" dirty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FVF Fernando 08" panose="02000507020000020003" pitchFamily="2" charset="0"/>
              <a:cs typeface="Pixel Sans Serif" panose="000004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1DE70-1A4E-1627-6C04-BC2678E1D46B}"/>
              </a:ext>
            </a:extLst>
          </p:cNvPr>
          <p:cNvSpPr/>
          <p:nvPr/>
        </p:nvSpPr>
        <p:spPr>
          <a:xfrm>
            <a:off x="373612" y="3429000"/>
            <a:ext cx="571500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9E880-00B8-C13C-BDCD-BCA02BE4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xelated wood sign&#10;&#10;Description automatically generated">
            <a:extLst>
              <a:ext uri="{FF2B5EF4-FFF2-40B4-BE49-F238E27FC236}">
                <a16:creationId xmlns:a16="http://schemas.microsoft.com/office/drawing/2014/main" id="{60258B41-2606-3CE4-6C89-50929927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35" b="96319" l="6875" r="93125">
                        <a14:foregroundMark x1="10417" y1="21268" x2="13125" y2="55828"/>
                        <a14:foregroundMark x1="52708" y1="6339" x2="52708" y2="6339"/>
                        <a14:foregroundMark x1="90208" y1="17382" x2="93333" y2="60327"/>
                        <a14:foregroundMark x1="93333" y1="60327" x2="93333" y2="60327"/>
                        <a14:foregroundMark x1="12917" y1="68098" x2="24583" y2="88548"/>
                        <a14:foregroundMark x1="13542" y1="89980" x2="37708" y2="90798"/>
                        <a14:foregroundMark x1="37708" y1="90798" x2="52708" y2="90389"/>
                        <a14:foregroundMark x1="6875" y1="90593" x2="6875" y2="90593"/>
                        <a14:foregroundMark x1="13542" y1="95297" x2="21875" y2="96319"/>
                        <a14:foregroundMark x1="69167" y1="77301" x2="74583" y2="77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17" y="2553697"/>
            <a:ext cx="4572000" cy="465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441A4-1B3D-0244-719F-DFA96E11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32" y="3897911"/>
            <a:ext cx="3492170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Lập trình máy đánh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044A20-ABAE-2D82-A304-03D422E04CEB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7B905AA-FBE5-D81F-97C6-100E429719EB}"/>
              </a:ext>
            </a:extLst>
          </p:cNvPr>
          <p:cNvSpPr txBox="1">
            <a:spLocks/>
          </p:cNvSpPr>
          <p:nvPr/>
        </p:nvSpPr>
        <p:spPr>
          <a:xfrm>
            <a:off x="4862213" y="2516512"/>
            <a:ext cx="5736403" cy="2240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E237B1-3CEE-35A1-0EB0-ED44E1646D03}"/>
              </a:ext>
            </a:extLst>
          </p:cNvPr>
          <p:cNvGrpSpPr/>
          <p:nvPr/>
        </p:nvGrpSpPr>
        <p:grpSpPr>
          <a:xfrm>
            <a:off x="26343" y="192202"/>
            <a:ext cx="4488630" cy="1284813"/>
            <a:chOff x="199963" y="1488319"/>
            <a:chExt cx="4488630" cy="1284813"/>
          </a:xfrm>
        </p:grpSpPr>
        <p:pic>
          <p:nvPicPr>
            <p:cNvPr id="8" name="Picture 7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0AB2399E-DA9E-DD1C-3299-3AC46D272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3" y="1488319"/>
              <a:ext cx="3924708" cy="1284813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180FA23E-BA77-F0DB-8F2D-8DDFE8D8BBCF}"/>
                </a:ext>
              </a:extLst>
            </p:cNvPr>
            <p:cNvSpPr txBox="1">
              <a:spLocks/>
            </p:cNvSpPr>
            <p:nvPr/>
          </p:nvSpPr>
          <p:spPr>
            <a:xfrm>
              <a:off x="477273" y="1951161"/>
              <a:ext cx="4211320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sz="2000" dirty="0">
                  <a:solidFill>
                    <a:schemeClr val="bg1"/>
                  </a:solidFill>
                </a:rPr>
                <a:t>Các thuật toán chính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120902EB-47F7-C8DE-C1B3-BBF2807A7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61" y="266695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F4DB65-3355-40F2-56DC-31A27C8E6929}"/>
              </a:ext>
            </a:extLst>
          </p:cNvPr>
          <p:cNvSpPr txBox="1">
            <a:spLocks/>
          </p:cNvSpPr>
          <p:nvPr/>
        </p:nvSpPr>
        <p:spPr>
          <a:xfrm>
            <a:off x="6741232" y="1021408"/>
            <a:ext cx="3492170" cy="8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VF Fernando 08" panose="02000507020000020003" pitchFamily="2" charset="0"/>
                <a:ea typeface="+mj-ea"/>
                <a:cs typeface="Pixel Sans Serif" panose="000004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vi-VN" sz="2800" dirty="0"/>
              <a:t>Thuật toán</a:t>
            </a:r>
            <a:endParaRPr lang="en-US" sz="2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B49E026-7507-324E-F487-2F82EDE91AE2}"/>
              </a:ext>
            </a:extLst>
          </p:cNvPr>
          <p:cNvSpPr txBox="1">
            <a:spLocks/>
          </p:cNvSpPr>
          <p:nvPr/>
        </p:nvSpPr>
        <p:spPr>
          <a:xfrm>
            <a:off x="5119257" y="2717953"/>
            <a:ext cx="4725612" cy="28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3F4091A-5A88-45F8-DCAC-BA8F5935CA91}"/>
              </a:ext>
            </a:extLst>
          </p:cNvPr>
          <p:cNvSpPr txBox="1">
            <a:spLocks/>
          </p:cNvSpPr>
          <p:nvPr/>
        </p:nvSpPr>
        <p:spPr>
          <a:xfrm>
            <a:off x="4947625" y="2516512"/>
            <a:ext cx="5650991" cy="28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2000" dirty="0"/>
              <a:t>Tính điểm cho một ô trên bàn cờ, dựa trên số lượng quân liên tiếp của người chơi (hoặc đối thủ) theo các hướng và mức độ bị chặn (</a:t>
            </a:r>
            <a:r>
              <a:rPr lang="vi-VN" sz="2000" dirty="0" err="1"/>
              <a:t>block</a:t>
            </a:r>
            <a:r>
              <a:rPr lang="vi-VN" sz="2000" dirty="0"/>
              <a:t>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2000" dirty="0"/>
              <a:t>Nếu gặp biên bàn cờ hoặc quân đối phương, tăng số lượng "chặn".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38527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1206-E3EF-CAB4-7AEB-DC1164368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xelated wood sign&#10;&#10;Description automatically generated">
            <a:extLst>
              <a:ext uri="{FF2B5EF4-FFF2-40B4-BE49-F238E27FC236}">
                <a16:creationId xmlns:a16="http://schemas.microsoft.com/office/drawing/2014/main" id="{2EE26C2D-EFCB-5860-5608-8592CC4B6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35" b="96319" l="6875" r="93125">
                        <a14:foregroundMark x1="10417" y1="21268" x2="13125" y2="55828"/>
                        <a14:foregroundMark x1="52708" y1="6339" x2="52708" y2="6339"/>
                        <a14:foregroundMark x1="90208" y1="17382" x2="93333" y2="60327"/>
                        <a14:foregroundMark x1="93333" y1="60327" x2="93333" y2="60327"/>
                        <a14:foregroundMark x1="12917" y1="68098" x2="24583" y2="88548"/>
                        <a14:foregroundMark x1="13542" y1="89980" x2="37708" y2="90798"/>
                        <a14:foregroundMark x1="37708" y1="90798" x2="52708" y2="90389"/>
                        <a14:foregroundMark x1="6875" y1="90593" x2="6875" y2="90593"/>
                        <a14:foregroundMark x1="13542" y1="95297" x2="21875" y2="96319"/>
                        <a14:foregroundMark x1="69167" y1="77301" x2="74583" y2="77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17" y="2553697"/>
            <a:ext cx="4572000" cy="465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77CE81-2FE3-233A-DA2D-7DEABF19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32" y="3897911"/>
            <a:ext cx="3492170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Lập trình máy đánh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360519-F49F-3C91-A512-1DBED3B648B5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6313107-EE7C-EE33-6D69-DB109A1AC2B0}"/>
              </a:ext>
            </a:extLst>
          </p:cNvPr>
          <p:cNvSpPr txBox="1">
            <a:spLocks/>
          </p:cNvSpPr>
          <p:nvPr/>
        </p:nvSpPr>
        <p:spPr>
          <a:xfrm>
            <a:off x="4862213" y="2516512"/>
            <a:ext cx="5736403" cy="2240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53F124-3501-E434-8C83-15F5DBD0F949}"/>
              </a:ext>
            </a:extLst>
          </p:cNvPr>
          <p:cNvGrpSpPr/>
          <p:nvPr/>
        </p:nvGrpSpPr>
        <p:grpSpPr>
          <a:xfrm>
            <a:off x="26343" y="192202"/>
            <a:ext cx="4488630" cy="1284813"/>
            <a:chOff x="199963" y="1488319"/>
            <a:chExt cx="4488630" cy="1284813"/>
          </a:xfrm>
        </p:grpSpPr>
        <p:pic>
          <p:nvPicPr>
            <p:cNvPr id="8" name="Picture 7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3D898338-0403-CE16-3C3F-045A906EA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3" y="1488319"/>
              <a:ext cx="3924708" cy="1284813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ABEE001D-AECE-F5E8-43DA-AF88701A19ED}"/>
                </a:ext>
              </a:extLst>
            </p:cNvPr>
            <p:cNvSpPr txBox="1">
              <a:spLocks/>
            </p:cNvSpPr>
            <p:nvPr/>
          </p:nvSpPr>
          <p:spPr>
            <a:xfrm>
              <a:off x="477273" y="1951161"/>
              <a:ext cx="4211320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sz="2000" dirty="0">
                  <a:solidFill>
                    <a:schemeClr val="bg1"/>
                  </a:solidFill>
                </a:rPr>
                <a:t>Các thuật toán chính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4EA6C659-C175-C87D-7171-08870BA9D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61" y="266695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BEDA53-159C-8257-065A-95AFEBEA4A62}"/>
              </a:ext>
            </a:extLst>
          </p:cNvPr>
          <p:cNvSpPr txBox="1">
            <a:spLocks/>
          </p:cNvSpPr>
          <p:nvPr/>
        </p:nvSpPr>
        <p:spPr>
          <a:xfrm>
            <a:off x="6741232" y="1021408"/>
            <a:ext cx="3492170" cy="8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VF Fernando 08" panose="02000507020000020003" pitchFamily="2" charset="0"/>
                <a:ea typeface="+mj-ea"/>
                <a:cs typeface="Pixel Sans Serif" panose="000004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vi-VN" sz="2800" dirty="0"/>
              <a:t>Thuật toán</a:t>
            </a:r>
            <a:endParaRPr lang="en-US" sz="2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6ED0DEF-6A0D-B24D-6C6A-786C951C14C9}"/>
              </a:ext>
            </a:extLst>
          </p:cNvPr>
          <p:cNvSpPr txBox="1">
            <a:spLocks/>
          </p:cNvSpPr>
          <p:nvPr/>
        </p:nvSpPr>
        <p:spPr>
          <a:xfrm>
            <a:off x="5119257" y="2717953"/>
            <a:ext cx="4725612" cy="28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6C889DE-8DED-6A85-9625-D82A33EA8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585" y="2428589"/>
            <a:ext cx="6455031" cy="339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6175" lvl="3" indent="-231775" algn="just">
              <a:lnSpc>
                <a:spcPct val="150000"/>
              </a:lnSpc>
              <a:spcBef>
                <a:spcPts val="500"/>
              </a:spcBef>
            </a:pPr>
            <a:r>
              <a:rPr lang="vi-VN" altLang="en-US" dirty="0">
                <a:latin typeface="#9Slide03 Roboto Mono Medium" pitchFamily="2" charset="0"/>
                <a:ea typeface="#9Slide03 Roboto Mono Medium" pitchFamily="2" charset="0"/>
              </a:rPr>
              <a:t>- </a:t>
            </a:r>
            <a:r>
              <a:rPr lang="en-US" altLang="en-US" dirty="0" err="1">
                <a:latin typeface="#9Slide03 Roboto Mono Medium" pitchFamily="2" charset="0"/>
                <a:ea typeface="#9Slide03 Roboto Mono Medium" pitchFamily="2" charset="0"/>
              </a:rPr>
              <a:t>Nếu</a:t>
            </a:r>
            <a:r>
              <a:rPr lang="en-US" altLang="en-US" dirty="0">
                <a:latin typeface="#9Slide03 Roboto Mono Medium" pitchFamily="2" charset="0"/>
                <a:ea typeface="#9Slide03 Roboto Mono Medium" pitchFamily="2" charset="0"/>
              </a:rPr>
              <a:t> count &gt;= 5, </a:t>
            </a:r>
            <a:r>
              <a:rPr lang="en-US" altLang="en-US" dirty="0" err="1">
                <a:latin typeface="#9Slide03 Roboto Mono Medium" pitchFamily="2" charset="0"/>
                <a:ea typeface="#9Slide03 Roboto Mono Medium" pitchFamily="2" charset="0"/>
              </a:rPr>
              <a:t>tăng</a:t>
            </a:r>
            <a:r>
              <a:rPr lang="en-US" altLang="en-US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dirty="0" err="1">
                <a:latin typeface="#9Slide03 Roboto Mono Medium" pitchFamily="2" charset="0"/>
                <a:ea typeface="#9Slide03 Roboto Mono Medium" pitchFamily="2" charset="0"/>
              </a:rPr>
              <a:t>lớn</a:t>
            </a:r>
            <a:r>
              <a:rPr lang="en-US" altLang="en-US" dirty="0">
                <a:latin typeface="#9Slide03 Roboto Mono Medium" pitchFamily="2" charset="0"/>
                <a:ea typeface="#9Slide03 Roboto Mono Medium" pitchFamily="2" charset="0"/>
              </a:rPr>
              <a:t> (score +=10000) </a:t>
            </a:r>
            <a:r>
              <a:rPr lang="en-US" altLang="en-US" dirty="0" err="1">
                <a:latin typeface="#9Slide03 Roboto Mono Medium" pitchFamily="2" charset="0"/>
                <a:ea typeface="#9Slide03 Roboto Mono Medium" pitchFamily="2" charset="0"/>
              </a:rPr>
              <a:t>để</a:t>
            </a:r>
            <a:r>
              <a:rPr lang="en-US" altLang="en-US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dirty="0" err="1">
                <a:latin typeface="#9Slide03 Roboto Mono Medium" pitchFamily="2" charset="0"/>
                <a:ea typeface="#9Slide03 Roboto Mono Medium" pitchFamily="2" charset="0"/>
              </a:rPr>
              <a:t>ưu</a:t>
            </a:r>
            <a:r>
              <a:rPr lang="en-US" altLang="en-US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dirty="0" err="1">
                <a:latin typeface="#9Slide03 Roboto Mono Medium" pitchFamily="2" charset="0"/>
                <a:ea typeface="#9Slide03 Roboto Mono Medium" pitchFamily="2" charset="0"/>
              </a:rPr>
              <a:t>tiên</a:t>
            </a:r>
            <a:r>
              <a:rPr lang="en-US" altLang="en-US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dirty="0" err="1">
                <a:latin typeface="#9Slide03 Roboto Mono Medium" pitchFamily="2" charset="0"/>
                <a:ea typeface="#9Slide03 Roboto Mono Medium" pitchFamily="2" charset="0"/>
              </a:rPr>
              <a:t>chiến</a:t>
            </a:r>
            <a:r>
              <a:rPr lang="en-US" altLang="en-US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dirty="0" err="1">
                <a:latin typeface="#9Slide03 Roboto Mono Medium" pitchFamily="2" charset="0"/>
                <a:ea typeface="#9Slide03 Roboto Mono Medium" pitchFamily="2" charset="0"/>
              </a:rPr>
              <a:t>thắng</a:t>
            </a:r>
            <a:r>
              <a:rPr lang="en-US" altLang="en-US" dirty="0">
                <a:latin typeface="#9Slide03 Roboto Mono Medium" pitchFamily="2" charset="0"/>
                <a:ea typeface="#9Slide03 Roboto Mono Medium" pitchFamily="2" charset="0"/>
              </a:rPr>
              <a:t>.</a:t>
            </a:r>
          </a:p>
          <a:p>
            <a:pPr marL="1146175" lvl="2" indent="-231775" algn="just">
              <a:lnSpc>
                <a:spcPct val="150000"/>
              </a:lnSpc>
              <a:spcBef>
                <a:spcPts val="500"/>
              </a:spcBef>
            </a:pPr>
            <a:r>
              <a:rPr lang="vi-VN" altLang="en-US" sz="2000" dirty="0">
                <a:latin typeface="#9Slide03 Roboto Mono Medium" pitchFamily="2" charset="0"/>
                <a:ea typeface="#9Slide03 Roboto Mono Medium" pitchFamily="2" charset="0"/>
              </a:rPr>
              <a:t>-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Nếu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không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bị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chặn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(block == 0),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sẽ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tăng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nhanh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theo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count^2 (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ưu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tiên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mở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).</a:t>
            </a:r>
          </a:p>
          <a:p>
            <a:pPr lvl="2" algn="just">
              <a:lnSpc>
                <a:spcPct val="150000"/>
              </a:lnSpc>
              <a:spcBef>
                <a:spcPts val="500"/>
              </a:spcBef>
            </a:pPr>
            <a:r>
              <a:rPr lang="vi-VN" altLang="en-US" sz="2000" dirty="0">
                <a:latin typeface="#9Slide03 Roboto Mono Medium" pitchFamily="2" charset="0"/>
                <a:ea typeface="#9Slide03 Roboto Mono Medium" pitchFamily="2" charset="0"/>
              </a:rPr>
              <a:t>-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Nếu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bị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chặn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một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phía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(block == 1),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tăng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ít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hơn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(count).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000" dirty="0">
              <a:latin typeface="#9Slide03 Roboto Mono Medium" pitchFamily="2" charset="0"/>
              <a:ea typeface="#9Slide03 Roboto Mono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06698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865C-41A6-CEE2-467E-46E795DD4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xelated wood sign&#10;&#10;Description automatically generated">
            <a:extLst>
              <a:ext uri="{FF2B5EF4-FFF2-40B4-BE49-F238E27FC236}">
                <a16:creationId xmlns:a16="http://schemas.microsoft.com/office/drawing/2014/main" id="{5B3B63D5-3719-4CD1-B4BC-1B24DA0C7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35" b="96319" l="6875" r="93125">
                        <a14:foregroundMark x1="10417" y1="21268" x2="13125" y2="55828"/>
                        <a14:foregroundMark x1="52708" y1="6339" x2="52708" y2="6339"/>
                        <a14:foregroundMark x1="90208" y1="17382" x2="93333" y2="60327"/>
                        <a14:foregroundMark x1="93333" y1="60327" x2="93333" y2="60327"/>
                        <a14:foregroundMark x1="12917" y1="68098" x2="24583" y2="88548"/>
                        <a14:foregroundMark x1="13542" y1="89980" x2="37708" y2="90798"/>
                        <a14:foregroundMark x1="37708" y1="90798" x2="52708" y2="90389"/>
                        <a14:foregroundMark x1="6875" y1="90593" x2="6875" y2="90593"/>
                        <a14:foregroundMark x1="13542" y1="95297" x2="21875" y2="96319"/>
                        <a14:foregroundMark x1="69167" y1="77301" x2="74583" y2="77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17" y="2553697"/>
            <a:ext cx="4572000" cy="465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D717B-955A-4C89-5F9A-B01C6802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32" y="3897911"/>
            <a:ext cx="3492170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Lập trình máy đánh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61173-85D3-7164-7F3E-D4E786F1BE55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72B962F-C0C2-D8AE-D45A-E8E22BD29D3C}"/>
              </a:ext>
            </a:extLst>
          </p:cNvPr>
          <p:cNvSpPr txBox="1">
            <a:spLocks/>
          </p:cNvSpPr>
          <p:nvPr/>
        </p:nvSpPr>
        <p:spPr>
          <a:xfrm>
            <a:off x="4862213" y="2516512"/>
            <a:ext cx="5736403" cy="2240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75F21E-5AFE-404F-20E2-7F83AA3B42BF}"/>
              </a:ext>
            </a:extLst>
          </p:cNvPr>
          <p:cNvGrpSpPr/>
          <p:nvPr/>
        </p:nvGrpSpPr>
        <p:grpSpPr>
          <a:xfrm>
            <a:off x="26343" y="192202"/>
            <a:ext cx="4488630" cy="1284813"/>
            <a:chOff x="199963" y="1488319"/>
            <a:chExt cx="4488630" cy="1284813"/>
          </a:xfrm>
        </p:grpSpPr>
        <p:pic>
          <p:nvPicPr>
            <p:cNvPr id="8" name="Picture 7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C1FA51BE-E856-AF70-38F5-C44848BB0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3" y="1488319"/>
              <a:ext cx="3924708" cy="1284813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34412FD1-A901-4C30-61CD-55C961789A90}"/>
                </a:ext>
              </a:extLst>
            </p:cNvPr>
            <p:cNvSpPr txBox="1">
              <a:spLocks/>
            </p:cNvSpPr>
            <p:nvPr/>
          </p:nvSpPr>
          <p:spPr>
            <a:xfrm>
              <a:off x="477273" y="1951161"/>
              <a:ext cx="4211320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sz="2000" dirty="0">
                  <a:solidFill>
                    <a:schemeClr val="bg1"/>
                  </a:solidFill>
                </a:rPr>
                <a:t>Các thuật toán chính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CAB4B949-1F6D-C5DF-0EA3-EBF6BE2AD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61" y="266695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4434E4-C2F5-956D-4A80-69A5F75DFFF5}"/>
              </a:ext>
            </a:extLst>
          </p:cNvPr>
          <p:cNvSpPr txBox="1">
            <a:spLocks/>
          </p:cNvSpPr>
          <p:nvPr/>
        </p:nvSpPr>
        <p:spPr>
          <a:xfrm>
            <a:off x="6741232" y="1021408"/>
            <a:ext cx="3492170" cy="8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VF Fernando 08" panose="02000507020000020003" pitchFamily="2" charset="0"/>
                <a:ea typeface="+mj-ea"/>
                <a:cs typeface="Pixel Sans Serif" panose="000004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vi-VN" sz="2800" dirty="0"/>
              <a:t>Thuật toán</a:t>
            </a:r>
            <a:endParaRPr lang="en-US" sz="2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6FDBC7B-32F0-0B48-04AF-540E4711942A}"/>
              </a:ext>
            </a:extLst>
          </p:cNvPr>
          <p:cNvSpPr txBox="1">
            <a:spLocks/>
          </p:cNvSpPr>
          <p:nvPr/>
        </p:nvSpPr>
        <p:spPr>
          <a:xfrm>
            <a:off x="5119257" y="2717953"/>
            <a:ext cx="4725612" cy="28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24932B4-BB3E-AF64-89BD-7D1BF9608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585" y="2428589"/>
            <a:ext cx="6455031" cy="339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000" dirty="0">
              <a:latin typeface="#9Slide03 Roboto Mono Medium" pitchFamily="2" charset="0"/>
              <a:ea typeface="#9Slide03 Roboto Mono Medium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D537E07-12B0-CC8D-894D-26F3C643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213" y="2657091"/>
            <a:ext cx="5626876" cy="3057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000" dirty="0" err="1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bestScore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bắt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đầu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từ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-1,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để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so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sánh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và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tìm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cao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nhất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.</a:t>
            </a:r>
            <a:endParaRPr lang="vi-VN" altLang="en-US" sz="2000" dirty="0">
              <a:latin typeface="#9Slide03 Roboto Mono Medium" pitchFamily="2" charset="0"/>
              <a:ea typeface="#9Slide03 Roboto Mono Medium" pitchFamily="2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000" dirty="0">
              <a:latin typeface="#9Slide03 Roboto Mono Medium" pitchFamily="2" charset="0"/>
              <a:ea typeface="#9Slide03 Roboto Mono Medium" pitchFamily="2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000" dirty="0" err="1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pX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, </a:t>
            </a:r>
            <a:r>
              <a:rPr lang="en-US" altLang="en-US" sz="2000" dirty="0" err="1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pY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được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đặt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là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-1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để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đảm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bảo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có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giá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trị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hợp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lệ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khi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tìm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được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nước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đi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000" dirty="0">
              <a:latin typeface="#9Slide03 Roboto Mono Medium" pitchFamily="2" charset="0"/>
              <a:ea typeface="#9Slide03 Roboto Mono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10442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AA5A-C12D-5002-5575-D9A0E14CA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xelated wood sign&#10;&#10;Description automatically generated">
            <a:extLst>
              <a:ext uri="{FF2B5EF4-FFF2-40B4-BE49-F238E27FC236}">
                <a16:creationId xmlns:a16="http://schemas.microsoft.com/office/drawing/2014/main" id="{66CE2E82-2AEE-B06F-B0EA-F9FE06C0F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35" b="96319" l="6875" r="93125">
                        <a14:foregroundMark x1="10417" y1="21268" x2="13125" y2="55828"/>
                        <a14:foregroundMark x1="52708" y1="6339" x2="52708" y2="6339"/>
                        <a14:foregroundMark x1="90208" y1="17382" x2="93333" y2="60327"/>
                        <a14:foregroundMark x1="93333" y1="60327" x2="93333" y2="60327"/>
                        <a14:foregroundMark x1="12917" y1="68098" x2="24583" y2="88548"/>
                        <a14:foregroundMark x1="13542" y1="89980" x2="37708" y2="90798"/>
                        <a14:foregroundMark x1="37708" y1="90798" x2="52708" y2="90389"/>
                        <a14:foregroundMark x1="6875" y1="90593" x2="6875" y2="90593"/>
                        <a14:foregroundMark x1="13542" y1="95297" x2="21875" y2="96319"/>
                        <a14:foregroundMark x1="69167" y1="77301" x2="74583" y2="77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17" y="2553697"/>
            <a:ext cx="4572000" cy="465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75D33-1C36-D300-506D-3F821C5F4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32" y="3897911"/>
            <a:ext cx="3492170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Lập trình máy đánh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F2B98-EDA6-A455-630F-24FDAC0AE355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4D3CAA2-FB53-F70F-CED4-16E7A8CCDD0E}"/>
              </a:ext>
            </a:extLst>
          </p:cNvPr>
          <p:cNvSpPr txBox="1">
            <a:spLocks/>
          </p:cNvSpPr>
          <p:nvPr/>
        </p:nvSpPr>
        <p:spPr>
          <a:xfrm>
            <a:off x="4862213" y="2516512"/>
            <a:ext cx="5736403" cy="2240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367A8A-24B4-2BE7-71CB-2105E6B29D10}"/>
              </a:ext>
            </a:extLst>
          </p:cNvPr>
          <p:cNvGrpSpPr/>
          <p:nvPr/>
        </p:nvGrpSpPr>
        <p:grpSpPr>
          <a:xfrm>
            <a:off x="26343" y="192202"/>
            <a:ext cx="4488630" cy="1284813"/>
            <a:chOff x="199963" y="1488319"/>
            <a:chExt cx="4488630" cy="1284813"/>
          </a:xfrm>
        </p:grpSpPr>
        <p:pic>
          <p:nvPicPr>
            <p:cNvPr id="8" name="Picture 7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F2638C7C-5A98-6693-E8E8-AFCBF711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3" y="1488319"/>
              <a:ext cx="3924708" cy="1284813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77403CB8-59ED-6FD5-56DD-EDFC8D10FE91}"/>
                </a:ext>
              </a:extLst>
            </p:cNvPr>
            <p:cNvSpPr txBox="1">
              <a:spLocks/>
            </p:cNvSpPr>
            <p:nvPr/>
          </p:nvSpPr>
          <p:spPr>
            <a:xfrm>
              <a:off x="477273" y="1951161"/>
              <a:ext cx="4211320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sz="2000" dirty="0">
                  <a:solidFill>
                    <a:schemeClr val="bg1"/>
                  </a:solidFill>
                </a:rPr>
                <a:t>Các thuật toán chính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1F1EBEF7-5813-C81C-5953-2EBB2D24F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61" y="266695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747C8E-893A-3FB9-5BB7-A827B4747D0C}"/>
              </a:ext>
            </a:extLst>
          </p:cNvPr>
          <p:cNvSpPr txBox="1">
            <a:spLocks/>
          </p:cNvSpPr>
          <p:nvPr/>
        </p:nvSpPr>
        <p:spPr>
          <a:xfrm>
            <a:off x="6741232" y="1021408"/>
            <a:ext cx="3492170" cy="8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VF Fernando 08" panose="02000507020000020003" pitchFamily="2" charset="0"/>
                <a:ea typeface="+mj-ea"/>
                <a:cs typeface="Pixel Sans Serif" panose="000004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vi-VN" sz="2800" dirty="0"/>
              <a:t>Thuật toán</a:t>
            </a:r>
            <a:endParaRPr lang="en-US" sz="2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4FAA372-77B4-1FF9-89CC-FDA2CA88EBD9}"/>
              </a:ext>
            </a:extLst>
          </p:cNvPr>
          <p:cNvSpPr txBox="1">
            <a:spLocks/>
          </p:cNvSpPr>
          <p:nvPr/>
        </p:nvSpPr>
        <p:spPr>
          <a:xfrm>
            <a:off x="5119257" y="2717953"/>
            <a:ext cx="4725612" cy="28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CF1BAEC-0974-0EC1-9EBD-68B0825DE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585" y="2428589"/>
            <a:ext cx="6455031" cy="339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000" dirty="0">
              <a:latin typeface="#9Slide03 Roboto Mono Medium" pitchFamily="2" charset="0"/>
              <a:ea typeface="#9Slide03 Roboto Mono Medium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C065DB7-99CA-0CFE-45F7-E5A845FD2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213" y="2657091"/>
            <a:ext cx="5626876" cy="3057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000" dirty="0">
              <a:latin typeface="#9Slide03 Roboto Mono Medium" pitchFamily="2" charset="0"/>
              <a:ea typeface="#9Slide03 Roboto Mono Medium" pitchFamily="2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AF66A032-919A-9EA7-347D-AFA25FD27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049" y="2681131"/>
            <a:ext cx="5456017" cy="2861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vi-VN" altLang="en-US" sz="2000" dirty="0">
                <a:latin typeface="#9Slide03 Roboto Mono Medium" pitchFamily="2" charset="0"/>
                <a:ea typeface="#9Slide03 Roboto Mono Medium" pitchFamily="2" charset="0"/>
              </a:rPr>
              <a:t>-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Kiểm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tra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tất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cả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các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ô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trống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(_A[</a:t>
            </a:r>
            <a:r>
              <a:rPr lang="en-US" altLang="en-US" sz="2000" dirty="0" err="1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i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][j].c == 0).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vi-VN" altLang="en-US" sz="2000" dirty="0">
                <a:latin typeface="#9Slide03 Roboto Mono Medium" pitchFamily="2" charset="0"/>
                <a:ea typeface="#9Slide03 Roboto Mono Medium" pitchFamily="2" charset="0"/>
              </a:rPr>
              <a:t>-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Tính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cho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ô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đó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, bao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gồm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:</a:t>
            </a:r>
          </a:p>
          <a:p>
            <a:pPr lvl="1"/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của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người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chơi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bot (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evaluatePosition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(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, j, 1)).</a:t>
            </a:r>
          </a:p>
          <a:p>
            <a:pPr lvl="1"/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của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người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chơi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đối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thủ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(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evaluatePosition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(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, j, -1)).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Nếu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tổng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lớn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hơn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bestScore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,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cập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nhật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vị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trí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tốt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nhất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(</a:t>
            </a:r>
            <a:r>
              <a:rPr lang="en-US" altLang="en-US" sz="2000" dirty="0" err="1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pX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, </a:t>
            </a:r>
            <a:r>
              <a:rPr lang="en-US" altLang="en-US" sz="2000" dirty="0" err="1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pY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).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000" dirty="0">
              <a:highlight>
                <a:srgbClr val="FFFF00"/>
              </a:highlight>
              <a:latin typeface="#9Slide03 Roboto Mono Medium" pitchFamily="2" charset="0"/>
              <a:ea typeface="#9Slide03 Roboto Mono Medium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6AC30B-C486-8B7C-D418-67E64205D96F}"/>
              </a:ext>
            </a:extLst>
          </p:cNvPr>
          <p:cNvGrpSpPr/>
          <p:nvPr/>
        </p:nvGrpSpPr>
        <p:grpSpPr>
          <a:xfrm>
            <a:off x="-4184977" y="192202"/>
            <a:ext cx="4488630" cy="1284813"/>
            <a:chOff x="199963" y="1488319"/>
            <a:chExt cx="4488630" cy="1284813"/>
          </a:xfrm>
        </p:grpSpPr>
        <p:pic>
          <p:nvPicPr>
            <p:cNvPr id="17" name="Picture 16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E9D688E4-9E8D-157C-9272-28425B9F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3" y="1488319"/>
              <a:ext cx="3924708" cy="1284813"/>
            </a:xfrm>
            <a:prstGeom prst="rect">
              <a:avLst/>
            </a:prstGeom>
          </p:spPr>
        </p:pic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6A2A16BF-B477-C283-2460-DEB617ED5AA4}"/>
                </a:ext>
              </a:extLst>
            </p:cNvPr>
            <p:cNvSpPr txBox="1">
              <a:spLocks/>
            </p:cNvSpPr>
            <p:nvPr/>
          </p:nvSpPr>
          <p:spPr>
            <a:xfrm>
              <a:off x="477273" y="1951161"/>
              <a:ext cx="4211320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sz="2000" dirty="0">
                  <a:solidFill>
                    <a:schemeClr val="bg1"/>
                  </a:solidFill>
                </a:rPr>
                <a:t>      </a:t>
              </a:r>
              <a:r>
                <a:rPr lang="vi-VN" sz="2000" dirty="0" err="1">
                  <a:solidFill>
                    <a:schemeClr val="bg1"/>
                  </a:solidFill>
                </a:rPr>
                <a:t>Demo</a:t>
              </a:r>
              <a:r>
                <a:rPr lang="vi-VN" sz="2000" dirty="0">
                  <a:solidFill>
                    <a:schemeClr val="bg1"/>
                  </a:solidFill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</a:rPr>
                <a:t>game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41473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6788-009F-2432-F07E-48F6AB746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xelated wood sign&#10;&#10;Description automatically generated">
            <a:extLst>
              <a:ext uri="{FF2B5EF4-FFF2-40B4-BE49-F238E27FC236}">
                <a16:creationId xmlns:a16="http://schemas.microsoft.com/office/drawing/2014/main" id="{E5767E1B-57C6-F263-9AB2-B30D12A4A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5" b="96319" l="6875" r="93125">
                        <a14:foregroundMark x1="10417" y1="21268" x2="13125" y2="55828"/>
                        <a14:foregroundMark x1="52708" y1="6339" x2="52708" y2="6339"/>
                        <a14:foregroundMark x1="90208" y1="17382" x2="93333" y2="60327"/>
                        <a14:foregroundMark x1="93333" y1="60327" x2="93333" y2="60327"/>
                        <a14:foregroundMark x1="12917" y1="68098" x2="24583" y2="88548"/>
                        <a14:foregroundMark x1="13542" y1="89980" x2="37708" y2="90798"/>
                        <a14:foregroundMark x1="37708" y1="90798" x2="52708" y2="90389"/>
                        <a14:foregroundMark x1="6875" y1="90593" x2="6875" y2="90593"/>
                        <a14:foregroundMark x1="13542" y1="95297" x2="21875" y2="96319"/>
                        <a14:foregroundMark x1="69167" y1="77301" x2="74583" y2="77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2080" y="6858000"/>
            <a:ext cx="4572000" cy="465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55F0F6-E9AC-3EF3-3DE4-11148D01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71331" y="8202214"/>
            <a:ext cx="3492170" cy="85915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vi-VN" sz="2800" dirty="0"/>
              <a:t>Lập trình máy đánh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CB89E9-F4A0-6327-29BE-0DFEE587C374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E0FC4F6-3ACE-06DF-8D89-D8BBDBB3BE34}"/>
              </a:ext>
            </a:extLst>
          </p:cNvPr>
          <p:cNvSpPr txBox="1">
            <a:spLocks/>
          </p:cNvSpPr>
          <p:nvPr/>
        </p:nvSpPr>
        <p:spPr>
          <a:xfrm>
            <a:off x="14006213" y="9107817"/>
            <a:ext cx="5736403" cy="2240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56FF42-EE40-B8EB-849A-FD95873BBF76}"/>
              </a:ext>
            </a:extLst>
          </p:cNvPr>
          <p:cNvGrpSpPr/>
          <p:nvPr/>
        </p:nvGrpSpPr>
        <p:grpSpPr>
          <a:xfrm>
            <a:off x="-169071" y="-1185472"/>
            <a:ext cx="4602600" cy="1284813"/>
            <a:chOff x="4549" y="110645"/>
            <a:chExt cx="4602600" cy="1284813"/>
          </a:xfrm>
        </p:grpSpPr>
        <p:pic>
          <p:nvPicPr>
            <p:cNvPr id="8" name="Picture 7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E465B7A6-84B8-513E-7551-749BAC152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" y="110645"/>
              <a:ext cx="3924708" cy="1284813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449466FD-6B14-7413-A30A-8802ECADCED2}"/>
                </a:ext>
              </a:extLst>
            </p:cNvPr>
            <p:cNvSpPr txBox="1">
              <a:spLocks/>
            </p:cNvSpPr>
            <p:nvPr/>
          </p:nvSpPr>
          <p:spPr>
            <a:xfrm>
              <a:off x="395829" y="610861"/>
              <a:ext cx="4211320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sz="2000" dirty="0">
                  <a:solidFill>
                    <a:schemeClr val="bg1"/>
                  </a:solidFill>
                </a:rPr>
                <a:t>Các thuật toán chính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8C12610F-E42C-FB0C-0C2D-544BB8580E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361" y="6858000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75BC978-1019-6F2C-0DBB-8DC22B2A83B6}"/>
              </a:ext>
            </a:extLst>
          </p:cNvPr>
          <p:cNvSpPr txBox="1">
            <a:spLocks/>
          </p:cNvSpPr>
          <p:nvPr/>
        </p:nvSpPr>
        <p:spPr>
          <a:xfrm>
            <a:off x="15885232" y="7612713"/>
            <a:ext cx="3492170" cy="85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VF Fernando 08" panose="02000507020000020003" pitchFamily="2" charset="0"/>
                <a:ea typeface="+mj-ea"/>
                <a:cs typeface="Pixel Sans Serif" panose="000004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vi-VN" sz="2800" dirty="0"/>
              <a:t>Thuật toán</a:t>
            </a:r>
            <a:endParaRPr lang="en-US" sz="2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7ACB52F-3F83-F587-150C-69085CD98F6B}"/>
              </a:ext>
            </a:extLst>
          </p:cNvPr>
          <p:cNvSpPr txBox="1">
            <a:spLocks/>
          </p:cNvSpPr>
          <p:nvPr/>
        </p:nvSpPr>
        <p:spPr>
          <a:xfrm>
            <a:off x="14263257" y="9309258"/>
            <a:ext cx="4725612" cy="28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8B71593-13FE-F8FD-BB78-6C6EE4966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7585" y="9019894"/>
            <a:ext cx="6455031" cy="339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000" dirty="0">
              <a:latin typeface="#9Slide03 Roboto Mono Medium" pitchFamily="2" charset="0"/>
              <a:ea typeface="#9Slide03 Roboto Mono Medium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3FCAA5C-7434-70FE-3A67-543BD68D5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2213" y="9248396"/>
            <a:ext cx="5626876" cy="3057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000" dirty="0">
              <a:latin typeface="#9Slide03 Roboto Mono Medium" pitchFamily="2" charset="0"/>
              <a:ea typeface="#9Slide03 Roboto Mono Medium" pitchFamily="2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EEF081BA-5B8D-883E-C16C-F47D7CE21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2049" y="9272436"/>
            <a:ext cx="5456017" cy="2861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vi-VN" altLang="en-US" sz="2000" dirty="0">
                <a:latin typeface="#9Slide03 Roboto Mono Medium" pitchFamily="2" charset="0"/>
                <a:ea typeface="#9Slide03 Roboto Mono Medium" pitchFamily="2" charset="0"/>
              </a:rPr>
              <a:t>-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Kiểm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tra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tất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cả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các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ô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trống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(_A[</a:t>
            </a:r>
            <a:r>
              <a:rPr lang="en-US" altLang="en-US" sz="2000" dirty="0" err="1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i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][j].c == 0).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vi-VN" altLang="en-US" sz="2000" dirty="0">
                <a:latin typeface="#9Slide03 Roboto Mono Medium" pitchFamily="2" charset="0"/>
                <a:ea typeface="#9Slide03 Roboto Mono Medium" pitchFamily="2" charset="0"/>
              </a:rPr>
              <a:t>-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Tính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cho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ô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đó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, bao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gồm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:</a:t>
            </a:r>
          </a:p>
          <a:p>
            <a:pPr lvl="1"/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của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người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chơi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bot (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evaluatePosition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(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, j, 1)).</a:t>
            </a:r>
          </a:p>
          <a:p>
            <a:pPr lvl="1"/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của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người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chơi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đối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thủ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 (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evaluatePosition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(</a:t>
            </a:r>
            <a:r>
              <a:rPr lang="en-US" altLang="en-US" i="1" dirty="0" err="1">
                <a:latin typeface="#9Slide03 Roboto Mono Medium" pitchFamily="2" charset="0"/>
                <a:ea typeface="#9Slide03 Roboto Mono Medium" pitchFamily="2" charset="0"/>
              </a:rPr>
              <a:t>i</a:t>
            </a:r>
            <a:r>
              <a:rPr lang="en-US" altLang="en-US" i="1" dirty="0">
                <a:latin typeface="#9Slide03 Roboto Mono Medium" pitchFamily="2" charset="0"/>
                <a:ea typeface="#9Slide03 Roboto Mono Medium" pitchFamily="2" charset="0"/>
              </a:rPr>
              <a:t>, j, -1)).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Nếu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tổng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điểm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lớn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hơn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bestScore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,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cập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nhật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vị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trí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tốt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 err="1">
                <a:latin typeface="#9Slide03 Roboto Mono Medium" pitchFamily="2" charset="0"/>
                <a:ea typeface="#9Slide03 Roboto Mono Medium" pitchFamily="2" charset="0"/>
              </a:rPr>
              <a:t>nhất</a:t>
            </a:r>
            <a:r>
              <a:rPr lang="en-US" altLang="en-US" sz="2000" dirty="0">
                <a:latin typeface="#9Slide03 Roboto Mono Medium" pitchFamily="2" charset="0"/>
                <a:ea typeface="#9Slide03 Roboto Mono Medium" pitchFamily="2" charset="0"/>
              </a:rPr>
              <a:t> 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(</a:t>
            </a:r>
            <a:r>
              <a:rPr lang="en-US" altLang="en-US" sz="2000" dirty="0" err="1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pX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, </a:t>
            </a:r>
            <a:r>
              <a:rPr lang="en-US" altLang="en-US" sz="2000" dirty="0" err="1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pY</a:t>
            </a:r>
            <a:r>
              <a:rPr lang="en-US" altLang="en-US" sz="2000" dirty="0">
                <a:highlight>
                  <a:srgbClr val="FFFF00"/>
                </a:highlight>
                <a:latin typeface="#9Slide03 Roboto Mono Medium" pitchFamily="2" charset="0"/>
                <a:ea typeface="#9Slide03 Roboto Mono Medium" pitchFamily="2" charset="0"/>
              </a:rPr>
              <a:t>).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2000" dirty="0">
              <a:highlight>
                <a:srgbClr val="FFFF00"/>
              </a:highlight>
              <a:latin typeface="#9Slide03 Roboto Mono Medium" pitchFamily="2" charset="0"/>
              <a:ea typeface="#9Slide03 Roboto Mono Medium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C99908-E916-F88E-DC33-3C20FBBD3B10}"/>
              </a:ext>
            </a:extLst>
          </p:cNvPr>
          <p:cNvGrpSpPr/>
          <p:nvPr/>
        </p:nvGrpSpPr>
        <p:grpSpPr>
          <a:xfrm>
            <a:off x="83554" y="227357"/>
            <a:ext cx="4488630" cy="1284813"/>
            <a:chOff x="199963" y="1488319"/>
            <a:chExt cx="4488630" cy="1284813"/>
          </a:xfrm>
        </p:grpSpPr>
        <p:pic>
          <p:nvPicPr>
            <p:cNvPr id="16" name="Picture 15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BD769B1C-9DBF-CDB6-AAFF-F26FB4EBA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3" y="1488319"/>
              <a:ext cx="3924708" cy="1284813"/>
            </a:xfrm>
            <a:prstGeom prst="rect">
              <a:avLst/>
            </a:prstGeom>
          </p:spPr>
        </p:pic>
        <p:sp>
          <p:nvSpPr>
            <p:cNvPr id="17" name="Content Placeholder 4">
              <a:extLst>
                <a:ext uri="{FF2B5EF4-FFF2-40B4-BE49-F238E27FC236}">
                  <a16:creationId xmlns:a16="http://schemas.microsoft.com/office/drawing/2014/main" id="{DCA08367-F9CC-12D4-5CA6-539CDD96BF12}"/>
                </a:ext>
              </a:extLst>
            </p:cNvPr>
            <p:cNvSpPr txBox="1">
              <a:spLocks/>
            </p:cNvSpPr>
            <p:nvPr/>
          </p:nvSpPr>
          <p:spPr>
            <a:xfrm>
              <a:off x="477273" y="1951161"/>
              <a:ext cx="4211320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sz="2000" dirty="0">
                  <a:solidFill>
                    <a:schemeClr val="bg1"/>
                  </a:solidFill>
                </a:rPr>
                <a:t>      </a:t>
              </a:r>
              <a:r>
                <a:rPr lang="vi-VN" sz="2000" dirty="0" err="1">
                  <a:solidFill>
                    <a:schemeClr val="bg1"/>
                  </a:solidFill>
                </a:rPr>
                <a:t>Demo</a:t>
              </a:r>
              <a:r>
                <a:rPr lang="vi-VN" sz="2000" dirty="0">
                  <a:solidFill>
                    <a:schemeClr val="bg1"/>
                  </a:solidFill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</a:rPr>
                <a:t>game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demo game lần 2">
            <a:hlinkClick r:id="" action="ppaction://media"/>
            <a:extLst>
              <a:ext uri="{FF2B5EF4-FFF2-40B4-BE49-F238E27FC236}">
                <a16:creationId xmlns:a16="http://schemas.microsoft.com/office/drawing/2014/main" id="{ACD71E1C-1C2B-69AD-E025-B68779021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2440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2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0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Rectangle 513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Thank you in speech bubble 8 bit pixel art Vector Image">
            <a:extLst>
              <a:ext uri="{FF2B5EF4-FFF2-40B4-BE49-F238E27FC236}">
                <a16:creationId xmlns:a16="http://schemas.microsoft.com/office/drawing/2014/main" id="{339EBE23-76AC-9EC4-6507-050A722AF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1" r="1" b="29789"/>
          <a:stretch/>
        </p:blipFill>
        <p:spPr bwMode="auto">
          <a:xfrm>
            <a:off x="307775" y="261437"/>
            <a:ext cx="11576450" cy="633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0981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3C090B25-3D34-5D94-DE5D-FCD9808E0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7469473"/>
            <a:ext cx="11236960" cy="513080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5A6FC-F2E7-CFFF-5123-95BEB239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9182670"/>
            <a:ext cx="10515600" cy="4351338"/>
          </a:xfrm>
        </p:spPr>
        <p:txBody>
          <a:bodyPr/>
          <a:lstStyle/>
          <a:p>
            <a:r>
              <a:rPr lang="vi-VN" dirty="0"/>
              <a:t>Nguyễn Duy Hào: 24120306</a:t>
            </a:r>
          </a:p>
          <a:p>
            <a:r>
              <a:rPr lang="vi-VN" dirty="0"/>
              <a:t>Nguyễn Anh Thái: 24120224</a:t>
            </a:r>
          </a:p>
          <a:p>
            <a:r>
              <a:rPr lang="vi-VN" dirty="0"/>
              <a:t>Nguyễn Đình Tuấn:</a:t>
            </a:r>
          </a:p>
          <a:p>
            <a:r>
              <a:rPr lang="vi-VN" dirty="0"/>
              <a:t>Nguyễn Anh Đức:</a:t>
            </a:r>
          </a:p>
          <a:p>
            <a:r>
              <a:rPr lang="vi-VN" dirty="0"/>
              <a:t>Phạm Xuân Duy:24120295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" name="Picture 4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B791636F-46B3-313F-C082-8826C2B7B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81" y="-1917919"/>
            <a:ext cx="4753638" cy="1819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DAD3-96D9-F091-EFA0-293DBAF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580" y="-1437733"/>
            <a:ext cx="6720840" cy="859155"/>
          </a:xfrm>
        </p:spPr>
        <p:txBody>
          <a:bodyPr>
            <a:normAutofit/>
          </a:bodyPr>
          <a:lstStyle/>
          <a:p>
            <a:pPr algn="ctr"/>
            <a:r>
              <a:rPr lang="vi-VN" sz="2800" dirty="0"/>
              <a:t>Thành viên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070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C52C8-0776-C192-5D4E-1FDC4E8B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98EFA5E2-C37D-8BC1-2D16-5F706D339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1678273"/>
            <a:ext cx="11236960" cy="513080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96C6-3014-D198-347F-DD24B18B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421950"/>
            <a:ext cx="10515600" cy="4351338"/>
          </a:xfrm>
        </p:spPr>
        <p:txBody>
          <a:bodyPr/>
          <a:lstStyle/>
          <a:p>
            <a:r>
              <a:rPr lang="vi-VN" dirty="0"/>
              <a:t>Nguyễn Duy Hào: 24120306</a:t>
            </a:r>
          </a:p>
          <a:p>
            <a:r>
              <a:rPr lang="vi-VN" dirty="0"/>
              <a:t>Nguyễn Anh Thái: 24120224</a:t>
            </a:r>
          </a:p>
          <a:p>
            <a:r>
              <a:rPr lang="vi-VN" dirty="0"/>
              <a:t>Nguyễn Đình Tuấn:</a:t>
            </a:r>
          </a:p>
          <a:p>
            <a:r>
              <a:rPr lang="vi-VN" dirty="0"/>
              <a:t>Nguyễn Anh Đức:</a:t>
            </a:r>
          </a:p>
          <a:p>
            <a:r>
              <a:rPr lang="vi-VN" dirty="0"/>
              <a:t>Phạm Xuân Duy:24120295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" name="Picture 4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9D6CEF92-7AC9-14F1-C3F8-8771C4B42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81" y="355155"/>
            <a:ext cx="4753638" cy="1819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FF04E-B0A2-24CE-F0F8-7AD29416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580" y="835341"/>
            <a:ext cx="6720840" cy="859155"/>
          </a:xfrm>
        </p:spPr>
        <p:txBody>
          <a:bodyPr>
            <a:normAutofit/>
          </a:bodyPr>
          <a:lstStyle/>
          <a:p>
            <a:pPr algn="ctr"/>
            <a:r>
              <a:rPr lang="vi-VN" sz="2800" dirty="0"/>
              <a:t>Thành viên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510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C71F0650-790C-058F-86FA-4B2170A90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8930" y="6278880"/>
            <a:ext cx="3761636" cy="3832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6DAD3-96D9-F091-EFA0-293DBAF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36226" y="6713102"/>
            <a:ext cx="5528838" cy="706776"/>
          </a:xfrm>
        </p:spPr>
        <p:txBody>
          <a:bodyPr>
            <a:normAutofit/>
          </a:bodyPr>
          <a:lstStyle/>
          <a:p>
            <a:pPr algn="ctr"/>
            <a:r>
              <a:rPr lang="vi-VN" sz="4000" b="1" dirty="0"/>
              <a:t>Nội dung</a:t>
            </a:r>
            <a:endParaRPr lang="en-US" sz="4000" b="1" dirty="0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181644D3-16D8-77CB-8460-5F95FCE47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381" y="984367"/>
            <a:ext cx="4753638" cy="181952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3730F-5006-0D74-5422-D688D25A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1358" y="1603363"/>
            <a:ext cx="4211320" cy="732729"/>
          </a:xfrm>
        </p:spPr>
        <p:txBody>
          <a:bodyPr/>
          <a:lstStyle/>
          <a:p>
            <a:pPr marL="0" indent="0">
              <a:buNone/>
            </a:pPr>
            <a:r>
              <a:rPr lang="vi-VN" dirty="0"/>
              <a:t>Phân tích </a:t>
            </a:r>
            <a:r>
              <a:rPr lang="vi-VN" dirty="0" err="1"/>
              <a:t>code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DF8A2D-4C18-7558-F822-D51AEDDC59AB}"/>
              </a:ext>
            </a:extLst>
          </p:cNvPr>
          <p:cNvGrpSpPr/>
          <p:nvPr/>
        </p:nvGrpSpPr>
        <p:grpSpPr>
          <a:xfrm>
            <a:off x="15078061" y="2421639"/>
            <a:ext cx="4753638" cy="1819529"/>
            <a:chOff x="5964541" y="2267234"/>
            <a:chExt cx="4753638" cy="1819529"/>
          </a:xfrm>
        </p:grpSpPr>
        <p:pic>
          <p:nvPicPr>
            <p:cNvPr id="8" name="Picture 7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84CF22B4-EC2E-E072-A557-91AA44E5D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541" y="2267234"/>
              <a:ext cx="4753638" cy="1819529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0978D3B2-EE6F-E559-1294-0DCC2DA9F055}"/>
                </a:ext>
              </a:extLst>
            </p:cNvPr>
            <p:cNvSpPr txBox="1">
              <a:spLocks/>
            </p:cNvSpPr>
            <p:nvPr/>
          </p:nvSpPr>
          <p:spPr>
            <a:xfrm>
              <a:off x="6608459" y="2813111"/>
              <a:ext cx="3775061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dirty="0"/>
                <a:t>Các thuật toán chính 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ECA7A7-D0AD-3749-8139-C983330B7E58}"/>
              </a:ext>
            </a:extLst>
          </p:cNvPr>
          <p:cNvGrpSpPr/>
          <p:nvPr/>
        </p:nvGrpSpPr>
        <p:grpSpPr>
          <a:xfrm>
            <a:off x="17120221" y="3932240"/>
            <a:ext cx="4753638" cy="1819529"/>
            <a:chOff x="6066141" y="3932240"/>
            <a:chExt cx="4753638" cy="1819529"/>
          </a:xfrm>
        </p:grpSpPr>
        <p:pic>
          <p:nvPicPr>
            <p:cNvPr id="12" name="Picture 11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AF22DCF4-4B85-F72E-EABF-2B0EE482F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141" y="3932240"/>
              <a:ext cx="4753638" cy="1819529"/>
            </a:xfrm>
            <a:prstGeom prst="rect">
              <a:avLst/>
            </a:prstGeom>
          </p:spPr>
        </p:pic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1EFFC9CE-6485-ECCF-E65B-FCA3B8FF7A07}"/>
                </a:ext>
              </a:extLst>
            </p:cNvPr>
            <p:cNvSpPr txBox="1">
              <a:spLocks/>
            </p:cNvSpPr>
            <p:nvPr/>
          </p:nvSpPr>
          <p:spPr>
            <a:xfrm>
              <a:off x="6710059" y="4478117"/>
              <a:ext cx="3775061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dirty="0" err="1"/>
                <a:t>Demo</a:t>
              </a:r>
              <a:r>
                <a:rPr lang="vi-VN" dirty="0"/>
                <a:t> sản phẩm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04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8DC72-EB79-33E1-97B1-405DA0DA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CB74D32C-15F2-F109-E8F0-B6F3073B0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770" y="2435152"/>
            <a:ext cx="4572638" cy="4658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CA91A-643A-CF79-7E30-060B34B9F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4066" y="3543203"/>
            <a:ext cx="6720840" cy="859155"/>
          </a:xfrm>
        </p:spPr>
        <p:txBody>
          <a:bodyPr>
            <a:normAutofit/>
          </a:bodyPr>
          <a:lstStyle/>
          <a:p>
            <a:pPr algn="ctr"/>
            <a:r>
              <a:rPr lang="vi-VN" sz="4000" b="1" dirty="0"/>
              <a:t>Nội dung</a:t>
            </a:r>
            <a:endParaRPr lang="en-US" sz="4000" b="1" dirty="0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A5A8D635-8250-DAB7-2934-DE49DAFBB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41" y="984367"/>
            <a:ext cx="4753638" cy="181952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9D135C-FDF3-1298-7016-49C1F4986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18" y="1603363"/>
            <a:ext cx="4211320" cy="732729"/>
          </a:xfrm>
        </p:spPr>
        <p:txBody>
          <a:bodyPr/>
          <a:lstStyle/>
          <a:p>
            <a:pPr marL="0" indent="0">
              <a:buNone/>
            </a:pPr>
            <a:r>
              <a:rPr lang="vi-VN" dirty="0"/>
              <a:t>Phân tích </a:t>
            </a:r>
            <a:r>
              <a:rPr lang="vi-VN" dirty="0" err="1"/>
              <a:t>code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F4C1DB-59D6-75A2-AEFC-1F944DA7EA71}"/>
              </a:ext>
            </a:extLst>
          </p:cNvPr>
          <p:cNvGrpSpPr/>
          <p:nvPr/>
        </p:nvGrpSpPr>
        <p:grpSpPr>
          <a:xfrm>
            <a:off x="5964541" y="2421639"/>
            <a:ext cx="4753638" cy="1819529"/>
            <a:chOff x="5964541" y="2267234"/>
            <a:chExt cx="4753638" cy="1819529"/>
          </a:xfrm>
        </p:grpSpPr>
        <p:pic>
          <p:nvPicPr>
            <p:cNvPr id="8" name="Picture 7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4E518D85-D506-C4BE-B04E-0B2DF33FC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541" y="2267234"/>
              <a:ext cx="4753638" cy="1819529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B9072CE1-070E-CF8F-1312-F76CDA03072D}"/>
                </a:ext>
              </a:extLst>
            </p:cNvPr>
            <p:cNvSpPr txBox="1">
              <a:spLocks/>
            </p:cNvSpPr>
            <p:nvPr/>
          </p:nvSpPr>
          <p:spPr>
            <a:xfrm>
              <a:off x="6608459" y="2813111"/>
              <a:ext cx="3775061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dirty="0"/>
                <a:t>Các thuật toán chính 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5C853C-4D27-C2C7-96A0-A9A6D46FE853}"/>
              </a:ext>
            </a:extLst>
          </p:cNvPr>
          <p:cNvGrpSpPr/>
          <p:nvPr/>
        </p:nvGrpSpPr>
        <p:grpSpPr>
          <a:xfrm>
            <a:off x="6066141" y="3932240"/>
            <a:ext cx="4753638" cy="1819529"/>
            <a:chOff x="6066141" y="3932240"/>
            <a:chExt cx="4753638" cy="1819529"/>
          </a:xfrm>
        </p:grpSpPr>
        <p:pic>
          <p:nvPicPr>
            <p:cNvPr id="12" name="Picture 11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CFDE458F-78F7-D6B6-694A-6B79D7E11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141" y="3932240"/>
              <a:ext cx="4753638" cy="1819529"/>
            </a:xfrm>
            <a:prstGeom prst="rect">
              <a:avLst/>
            </a:prstGeom>
          </p:spPr>
        </p:pic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D47306B8-652E-8901-83CF-FE89AC7EF788}"/>
                </a:ext>
              </a:extLst>
            </p:cNvPr>
            <p:cNvSpPr txBox="1">
              <a:spLocks/>
            </p:cNvSpPr>
            <p:nvPr/>
          </p:nvSpPr>
          <p:spPr>
            <a:xfrm>
              <a:off x="6710059" y="4478117"/>
              <a:ext cx="3775061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dirty="0" err="1"/>
                <a:t>Demo</a:t>
              </a:r>
              <a:r>
                <a:rPr lang="vi-VN" dirty="0"/>
                <a:t> sản phẩm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947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37262-3191-7B0F-2B88-1C2B172D8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A3A07622-9666-5EBD-3F77-A90B7751B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192"/>
            <a:ext cx="3556621" cy="3623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882AA-76EE-6FB0-FF8E-B5E23786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93" y="4241168"/>
            <a:ext cx="2254834" cy="859155"/>
          </a:xfrm>
        </p:spPr>
        <p:txBody>
          <a:bodyPr>
            <a:normAutofit fontScale="90000"/>
          </a:bodyPr>
          <a:lstStyle/>
          <a:p>
            <a:pPr algn="ctr"/>
            <a:r>
              <a:rPr lang="vi-VN" sz="2800" dirty="0"/>
              <a:t>Chế độ chơi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D047A-C98F-9D3F-1D30-D664B320E747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2AED0D62-DD0B-8ADE-0AC1-C3DBB17C3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190737"/>
            <a:ext cx="3356658" cy="1284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5B72C4-0797-5C97-39B6-A38E89809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93" y="580758"/>
            <a:ext cx="4211320" cy="73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000" dirty="0"/>
              <a:t>Phân tích </a:t>
            </a:r>
            <a:r>
              <a:rPr lang="vi-VN" sz="2000" dirty="0" err="1"/>
              <a:t>code</a:t>
            </a: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C9E4BE-D1FA-7FF8-6E53-D5724E238E63}"/>
              </a:ext>
            </a:extLst>
          </p:cNvPr>
          <p:cNvGrpSpPr/>
          <p:nvPr/>
        </p:nvGrpSpPr>
        <p:grpSpPr>
          <a:xfrm>
            <a:off x="12578701" y="2421639"/>
            <a:ext cx="4753638" cy="1819529"/>
            <a:chOff x="5964541" y="2267234"/>
            <a:chExt cx="4753638" cy="1819529"/>
          </a:xfrm>
        </p:grpSpPr>
        <p:pic>
          <p:nvPicPr>
            <p:cNvPr id="8" name="Picture 7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DDD9FF24-ACFB-61B6-78B1-D990B4C3E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541" y="2267234"/>
              <a:ext cx="4753638" cy="1819529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B2BFAFC8-F317-F395-0B30-A0EBCAB876B0}"/>
                </a:ext>
              </a:extLst>
            </p:cNvPr>
            <p:cNvSpPr txBox="1">
              <a:spLocks/>
            </p:cNvSpPr>
            <p:nvPr/>
          </p:nvSpPr>
          <p:spPr>
            <a:xfrm>
              <a:off x="6608459" y="2813111"/>
              <a:ext cx="3775061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dirty="0"/>
                <a:t>Các thuật toán chính 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334CFA-50D4-258A-50E0-87F206DFB8C3}"/>
              </a:ext>
            </a:extLst>
          </p:cNvPr>
          <p:cNvGrpSpPr/>
          <p:nvPr/>
        </p:nvGrpSpPr>
        <p:grpSpPr>
          <a:xfrm>
            <a:off x="12680301" y="3932240"/>
            <a:ext cx="4753638" cy="1819529"/>
            <a:chOff x="6066141" y="3932240"/>
            <a:chExt cx="4753638" cy="1819529"/>
          </a:xfrm>
        </p:grpSpPr>
        <p:pic>
          <p:nvPicPr>
            <p:cNvPr id="12" name="Picture 11" descr="A pink rectangular object with black border&#10;&#10;Description automatically generated">
              <a:extLst>
                <a:ext uri="{FF2B5EF4-FFF2-40B4-BE49-F238E27FC236}">
                  <a16:creationId xmlns:a16="http://schemas.microsoft.com/office/drawing/2014/main" id="{ED4BC734-87F4-189D-911B-39F48F89B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48" b="89529" l="3206" r="96994">
                          <a14:foregroundMark x1="6814" y1="37696" x2="6814" y2="59162"/>
                          <a14:foregroundMark x1="91583" y1="32461" x2="91984" y2="62304"/>
                          <a14:foregroundMark x1="97194" y1="41885" x2="97194" y2="53927"/>
                          <a14:foregroundMark x1="3206" y1="42408" x2="3206" y2="42408"/>
                          <a14:foregroundMark x1="85972" y1="31414" x2="85972" y2="31414"/>
                          <a14:foregroundMark x1="82565" y1="30366" x2="82565" y2="30366"/>
                          <a14:foregroundMark x1="92786" y1="41885" x2="92786" y2="418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141" y="3932240"/>
              <a:ext cx="4753638" cy="1819529"/>
            </a:xfrm>
            <a:prstGeom prst="rect">
              <a:avLst/>
            </a:prstGeom>
          </p:spPr>
        </p:pic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9087270E-E7A7-5D2C-624E-DDF46134D18B}"/>
                </a:ext>
              </a:extLst>
            </p:cNvPr>
            <p:cNvSpPr txBox="1">
              <a:spLocks/>
            </p:cNvSpPr>
            <p:nvPr/>
          </p:nvSpPr>
          <p:spPr>
            <a:xfrm>
              <a:off x="6710059" y="4478117"/>
              <a:ext cx="3775061" cy="7327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#9Slide03 Roboto Mono Medium" pitchFamily="2" charset="0"/>
                  <a:ea typeface="#9Slide03 Roboto Mono Medium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vi-VN" dirty="0" err="1"/>
                <a:t>Demo</a:t>
              </a:r>
              <a:r>
                <a:rPr lang="vi-VN" dirty="0"/>
                <a:t> sản phẩm</a:t>
              </a:r>
              <a:endParaRPr lang="en-US" dirty="0"/>
            </a:p>
          </p:txBody>
        </p:sp>
      </p:grpSp>
      <p:pic>
        <p:nvPicPr>
          <p:cNvPr id="3" name="Picture 2" descr="A pink and blue rectangular frame&#10;&#10;Description automatically generated">
            <a:extLst>
              <a:ext uri="{FF2B5EF4-FFF2-40B4-BE49-F238E27FC236}">
                <a16:creationId xmlns:a16="http://schemas.microsoft.com/office/drawing/2014/main" id="{AC7E8177-5553-F2B9-857D-7F610AD9A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14" y="236887"/>
            <a:ext cx="7128644" cy="63246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0D9AD33-F826-E0F3-4306-FCC861BB0D5B}"/>
              </a:ext>
            </a:extLst>
          </p:cNvPr>
          <p:cNvSpPr txBox="1">
            <a:spLocks/>
          </p:cNvSpPr>
          <p:nvPr/>
        </p:nvSpPr>
        <p:spPr>
          <a:xfrm>
            <a:off x="4862213" y="2519427"/>
            <a:ext cx="5206820" cy="2084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#9Slide03 Roboto Mono Medium" pitchFamily="2" charset="0"/>
                <a:ea typeface="#9Slide03 Roboto Mono Medium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2000" dirty="0"/>
              <a:t>CÓ 2 CHẾ ĐỘ CHƠI: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vi-VN" sz="2000" dirty="0"/>
          </a:p>
          <a:p>
            <a:pPr>
              <a:buFontTx/>
              <a:buChar char="-"/>
            </a:pPr>
            <a:r>
              <a:rPr lang="vi-VN" sz="2000" dirty="0" err="1"/>
              <a:t>Player</a:t>
            </a:r>
            <a:r>
              <a:rPr lang="vi-VN" sz="2000" dirty="0"/>
              <a:t> </a:t>
            </a:r>
            <a:r>
              <a:rPr lang="vi-VN" sz="2000" dirty="0" err="1"/>
              <a:t>vs</a:t>
            </a:r>
            <a:r>
              <a:rPr lang="vi-VN" sz="2000" dirty="0"/>
              <a:t> </a:t>
            </a:r>
            <a:r>
              <a:rPr lang="vi-VN" sz="2000" dirty="0" err="1"/>
              <a:t>Player</a:t>
            </a:r>
            <a:endParaRPr lang="vi-VN" sz="2000" dirty="0"/>
          </a:p>
          <a:p>
            <a:pPr>
              <a:buFontTx/>
              <a:buChar char="-"/>
            </a:pPr>
            <a:r>
              <a:rPr lang="vi-VN" sz="2000" dirty="0" err="1"/>
              <a:t>Player</a:t>
            </a:r>
            <a:r>
              <a:rPr lang="vi-VN" sz="2000" dirty="0"/>
              <a:t> </a:t>
            </a:r>
            <a:r>
              <a:rPr lang="vi-VN" sz="2000" dirty="0" err="1"/>
              <a:t>vs</a:t>
            </a:r>
            <a:r>
              <a:rPr lang="vi-VN" sz="2000" dirty="0"/>
              <a:t> </a:t>
            </a:r>
            <a:r>
              <a:rPr lang="vi-VN" sz="2000" dirty="0" err="1"/>
              <a:t>Bot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6567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2A800-33CF-7EAF-43D6-729FEB5D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551B7BFF-F7E6-DCE8-C562-B3C5B60E6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192"/>
            <a:ext cx="3556621" cy="3623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067839-D845-361A-8177-1073F0F0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93" y="4241168"/>
            <a:ext cx="2254834" cy="859155"/>
          </a:xfrm>
        </p:spPr>
        <p:txBody>
          <a:bodyPr>
            <a:normAutofit/>
          </a:bodyPr>
          <a:lstStyle/>
          <a:p>
            <a:pPr algn="ctr"/>
            <a:r>
              <a:rPr lang="vi-VN" sz="2800" dirty="0"/>
              <a:t>Giao diện 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BA4C4-2F87-BFE0-A172-5662AF322F44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54509B81-ABF9-86EE-4667-09E33CA4F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190737"/>
            <a:ext cx="3356658" cy="1284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43C77E-9F6D-833C-525F-C42F73CF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93" y="580758"/>
            <a:ext cx="4211320" cy="73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000" dirty="0"/>
              <a:t>Phân tích </a:t>
            </a:r>
            <a:r>
              <a:rPr lang="vi-VN" sz="2000" dirty="0" err="1"/>
              <a:t>code</a:t>
            </a:r>
            <a:endParaRPr lang="en-US" sz="2000" dirty="0"/>
          </a:p>
        </p:txBody>
      </p:sp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AFBAF3C6-ACEB-4983-4D3F-AE379373F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51" y="1171091"/>
            <a:ext cx="8042568" cy="47241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93312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25FFE-58E9-F0C6-5BDD-4EC947F4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xelated wood sign&#10;&#10;Description automatically generated">
            <a:extLst>
              <a:ext uri="{FF2B5EF4-FFF2-40B4-BE49-F238E27FC236}">
                <a16:creationId xmlns:a16="http://schemas.microsoft.com/office/drawing/2014/main" id="{33E85B6A-9DE8-DC52-2F77-8ADFC738B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53" b="95297" l="8750" r="93750">
                        <a14:foregroundMark x1="11875" y1="22699" x2="8958" y2="57055"/>
                        <a14:foregroundMark x1="92292" y1="23722" x2="87917" y2="40695"/>
                        <a14:foregroundMark x1="13333" y1="70143" x2="31042" y2="90593"/>
                        <a14:foregroundMark x1="20833" y1="86912" x2="79792" y2="80573"/>
                        <a14:foregroundMark x1="79792" y1="80573" x2="79792" y2="80573"/>
                        <a14:foregroundMark x1="11042" y1="94888" x2="57917" y2="90593"/>
                        <a14:foregroundMark x1="57917" y1="90593" x2="57917" y2="90593"/>
                        <a14:foregroundMark x1="19583" y1="83845" x2="9583" y2="91002"/>
                        <a14:foregroundMark x1="15000" y1="95297" x2="38125" y2="92025"/>
                        <a14:foregroundMark x1="73125" y1="93661" x2="88750" y2="92434"/>
                        <a14:foregroundMark x1="77917" y1="83845" x2="86250" y2="88548"/>
                        <a14:foregroundMark x1="88333" y1="86912" x2="93958" y2="92843"/>
                        <a14:foregroundMark x1="42292" y1="8180" x2="53333" y2="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192"/>
            <a:ext cx="3556621" cy="3623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8BCE8-C9D4-1747-E3BD-6FDA5AAD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93" y="4241168"/>
            <a:ext cx="2254834" cy="859155"/>
          </a:xfrm>
        </p:spPr>
        <p:txBody>
          <a:bodyPr>
            <a:normAutofit/>
          </a:bodyPr>
          <a:lstStyle/>
          <a:p>
            <a:pPr algn="ctr"/>
            <a:r>
              <a:rPr lang="vi-VN" sz="2800"/>
              <a:t>Giao diện 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569EB-063F-6626-1879-2F48C8463E78}"/>
              </a:ext>
            </a:extLst>
          </p:cNvPr>
          <p:cNvSpPr/>
          <p:nvPr/>
        </p:nvSpPr>
        <p:spPr>
          <a:xfrm>
            <a:off x="-3180080" y="6670040"/>
            <a:ext cx="7620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nk rectangular object with black border&#10;&#10;Description automatically generated">
            <a:extLst>
              <a:ext uri="{FF2B5EF4-FFF2-40B4-BE49-F238E27FC236}">
                <a16:creationId xmlns:a16="http://schemas.microsoft.com/office/drawing/2014/main" id="{E7283D9C-B45F-FB4A-2D10-91742E13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529" l="3206" r="96994">
                        <a14:foregroundMark x1="6814" y1="37696" x2="6814" y2="59162"/>
                        <a14:foregroundMark x1="91583" y1="32461" x2="91984" y2="62304"/>
                        <a14:foregroundMark x1="97194" y1="41885" x2="97194" y2="53927"/>
                        <a14:foregroundMark x1="3206" y1="42408" x2="3206" y2="42408"/>
                        <a14:foregroundMark x1="85972" y1="31414" x2="85972" y2="31414"/>
                        <a14:foregroundMark x1="82565" y1="30366" x2="82565" y2="30366"/>
                        <a14:foregroundMark x1="92786" y1="41885" x2="92786" y2="41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190737"/>
            <a:ext cx="3356658" cy="1284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3B90B-EC91-E394-0DE0-F93269F18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93" y="580758"/>
            <a:ext cx="4211320" cy="732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000"/>
              <a:t>Phân tích code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F291F-643F-EC6C-138B-21B20BCF9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7551" y="1347540"/>
            <a:ext cx="8042568" cy="43712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18117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pixel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F763A3"/>
      </a:accent1>
      <a:accent2>
        <a:srgbClr val="233AAC"/>
      </a:accent2>
      <a:accent3>
        <a:srgbClr val="3C8B44"/>
      </a:accent3>
      <a:accent4>
        <a:srgbClr val="0F9ED5"/>
      </a:accent4>
      <a:accent5>
        <a:srgbClr val="FFFBED"/>
      </a:accent5>
      <a:accent6>
        <a:srgbClr val="FBDB5C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672</Words>
  <Application>Microsoft Office PowerPoint</Application>
  <PresentationFormat>Widescreen</PresentationFormat>
  <Paragraphs>110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#9Slide03 Roboto Mono Medium</vt:lpstr>
      <vt:lpstr>Aptos</vt:lpstr>
      <vt:lpstr>Arial</vt:lpstr>
      <vt:lpstr>FVF Fernando 08</vt:lpstr>
      <vt:lpstr>Office Theme</vt:lpstr>
      <vt:lpstr>PowerPoint Presentation</vt:lpstr>
      <vt:lpstr>PowerPoint Presentation</vt:lpstr>
      <vt:lpstr>Thành viên</vt:lpstr>
      <vt:lpstr>Thành viên</vt:lpstr>
      <vt:lpstr>Nội dung</vt:lpstr>
      <vt:lpstr>Nội dung</vt:lpstr>
      <vt:lpstr>Chế độ chơi</vt:lpstr>
      <vt:lpstr>Giao diện </vt:lpstr>
      <vt:lpstr>Giao diện </vt:lpstr>
      <vt:lpstr>Giao diện </vt:lpstr>
      <vt:lpstr>Hướng dẫn chơi</vt:lpstr>
      <vt:lpstr>Hướng dẫn chơi</vt:lpstr>
      <vt:lpstr>Sơ đồ hoạt động của game</vt:lpstr>
      <vt:lpstr>Thiết kế giao diện</vt:lpstr>
      <vt:lpstr>Thiết kế giao diện</vt:lpstr>
      <vt:lpstr>Thiết kế giao diện</vt:lpstr>
      <vt:lpstr>Kiểm tra thắng/thua hòa</vt:lpstr>
      <vt:lpstr>Kiểm tra thắng/thua hòa</vt:lpstr>
      <vt:lpstr>Lập trình máy đánh</vt:lpstr>
      <vt:lpstr>Lập trình máy đánh</vt:lpstr>
      <vt:lpstr>Lập trình máy đánh</vt:lpstr>
      <vt:lpstr>Lập trình máy đánh</vt:lpstr>
      <vt:lpstr>Lập trình máy đánh</vt:lpstr>
      <vt:lpstr>Lập trình máy đánh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DUY HÀO</dc:creator>
  <cp:lastModifiedBy>NGUYỄN DUY HÀO</cp:lastModifiedBy>
  <cp:revision>1</cp:revision>
  <dcterms:created xsi:type="dcterms:W3CDTF">2024-11-17T09:58:54Z</dcterms:created>
  <dcterms:modified xsi:type="dcterms:W3CDTF">2024-11-18T13:23:18Z</dcterms:modified>
</cp:coreProperties>
</file>